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42" r:id="rId5"/>
    <p:sldId id="359" r:id="rId6"/>
    <p:sldId id="373" r:id="rId7"/>
    <p:sldId id="382" r:id="rId8"/>
    <p:sldId id="383" r:id="rId9"/>
    <p:sldId id="374" r:id="rId10"/>
    <p:sldId id="375" r:id="rId11"/>
    <p:sldId id="365" r:id="rId12"/>
    <p:sldId id="376" r:id="rId13"/>
    <p:sldId id="377" r:id="rId14"/>
    <p:sldId id="378" r:id="rId15"/>
    <p:sldId id="380" r:id="rId16"/>
    <p:sldId id="3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FE"/>
    <a:srgbClr val="000000"/>
    <a:srgbClr val="FFFFFF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F8DB1-54C1-3EAB-126D-DEEB87F25D3E}" v="2759" dt="2025-09-29T15:11:12.082"/>
    <p1510:client id="{FF88AB20-D0EC-A95F-4F76-388A3EF59A56}" v="3" dt="2025-09-29T14:23:18.155"/>
  </p1510:revLst>
</p1510:revInfo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1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2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>
                <a:cs typeface="Biome"/>
              </a:rPr>
              <a:t>NCL SA</a:t>
            </a:r>
            <a:endParaRPr lang="en-US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2577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Biome Light"/>
              </a:rPr>
              <a:t>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E06-8BEA-1DD3-D0D6-391C088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/>
          <a:lstStyle/>
          <a:p>
            <a:r>
              <a:rPr lang="en-US" dirty="0">
                <a:cs typeface="Biome"/>
              </a:rPr>
              <a:t>Looking at GBV in Education and 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75D3-F3DC-695F-474B-346EDCA5D60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3774587" cy="372375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D91C-D5C0-248C-26D3-DE7C7C72E63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927600" y="2465539"/>
            <a:ext cx="6315069" cy="37237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Biome"/>
              </a:rPr>
              <a:t>I am hoping to be involved I the national campaign against GBV (gender Based Violence) in </a:t>
            </a:r>
            <a:r>
              <a:rPr lang="en-US" dirty="0" err="1">
                <a:cs typeface="Biome"/>
              </a:rPr>
              <a:t>scottish</a:t>
            </a:r>
            <a:r>
              <a:rPr lang="en-US" dirty="0">
                <a:cs typeface="Biome"/>
              </a:rPr>
              <a:t> institutions.</a:t>
            </a:r>
          </a:p>
          <a:p>
            <a:endParaRPr lang="en-US" dirty="0">
              <a:cs typeface="Biome"/>
            </a:endParaRPr>
          </a:p>
          <a:p>
            <a:r>
              <a:rPr lang="en-US" dirty="0">
                <a:cs typeface="Biome"/>
              </a:rPr>
              <a:t>I met with Sandra McLaughlin to discuss a strategy for the upcoming election (</a:t>
            </a:r>
            <a:r>
              <a:rPr lang="en-US" dirty="0" err="1">
                <a:cs typeface="Biome"/>
              </a:rPr>
              <a:t>scotland</a:t>
            </a:r>
            <a:r>
              <a:rPr lang="en-US" dirty="0">
                <a:cs typeface="Biome"/>
              </a:rPr>
              <a:t>) to try and get our students to vote, holding a hustings was discussed.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8B6A-2B28-5C38-80E7-0EBE705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B8B-0AB9-7554-AEEA-E8D74495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/>
          <a:lstStyle/>
          <a:p>
            <a:r>
              <a:rPr lang="en-US" dirty="0">
                <a:cs typeface="Biome"/>
              </a:rPr>
              <a:t>Ready Set Apprentice!</a:t>
            </a:r>
            <a:endParaRPr lang="en-US" noProof="0" dirty="0"/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05B64636-376E-96D4-B550-D764B2C6A6A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5F9A-B16D-CA49-7F40-A0142E41DC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2751499"/>
            <a:ext cx="4357449" cy="39394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Biome"/>
              </a:rPr>
              <a:t>Over the last 2 week the SA held the Ready Set Apprentice event.</a:t>
            </a:r>
            <a:endParaRPr lang="en-US" dirty="0"/>
          </a:p>
          <a:p>
            <a:r>
              <a:rPr lang="en-US" dirty="0">
                <a:cs typeface="Biome"/>
              </a:rPr>
              <a:t>This event targeted our </a:t>
            </a:r>
            <a:r>
              <a:rPr lang="en-US" dirty="0" err="1">
                <a:cs typeface="Biome"/>
              </a:rPr>
              <a:t>predomenlty</a:t>
            </a:r>
            <a:r>
              <a:rPr lang="en-US" dirty="0">
                <a:cs typeface="Biome"/>
              </a:rPr>
              <a:t> male </a:t>
            </a:r>
            <a:r>
              <a:rPr lang="en-US" dirty="0" err="1">
                <a:cs typeface="Biome"/>
              </a:rPr>
              <a:t>apprenticship</a:t>
            </a:r>
            <a:r>
              <a:rPr lang="en-US" dirty="0">
                <a:cs typeface="Biome"/>
              </a:rPr>
              <a:t> students and offered them money help work shops, </a:t>
            </a:r>
            <a:r>
              <a:rPr lang="en-US" dirty="0" err="1">
                <a:cs typeface="Biome"/>
              </a:rPr>
              <a:t>mens</a:t>
            </a:r>
            <a:r>
              <a:rPr lang="en-US" dirty="0">
                <a:cs typeface="Biome"/>
              </a:rPr>
              <a:t> mental health sessions, team building, free lunches, sport and general wellbeing </a:t>
            </a:r>
            <a:r>
              <a:rPr lang="en-US" dirty="0" err="1">
                <a:cs typeface="Biome"/>
              </a:rPr>
              <a:t>activites</a:t>
            </a:r>
            <a:r>
              <a:rPr lang="en-US" dirty="0">
                <a:cs typeface="Biome"/>
              </a:rPr>
              <a:t>. We also launched our Padlet.</a:t>
            </a:r>
          </a:p>
          <a:p>
            <a:r>
              <a:rPr lang="en-US" dirty="0">
                <a:cs typeface="Biome"/>
              </a:rPr>
              <a:t>It was amazing to see so many students </a:t>
            </a:r>
            <a:r>
              <a:rPr lang="en-US">
                <a:cs typeface="Biome"/>
              </a:rPr>
              <a:t>get involved!</a:t>
            </a:r>
            <a:endParaRPr lang="en-US" dirty="0">
              <a:cs typeface="Biom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868-BEE2-49F7-9AC5-A3B14388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group of people standing in front of a sign&#10;&#10;AI-generated content may be incorrect.">
            <a:extLst>
              <a:ext uri="{FF2B5EF4-FFF2-40B4-BE49-F238E27FC236}">
                <a16:creationId xmlns:a16="http://schemas.microsoft.com/office/drawing/2014/main" id="{0705BD37-ED37-49CA-7681-9CB526FB9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4120444" cy="3810000"/>
          </a:xfrm>
          <a:prstGeom prst="rect">
            <a:avLst/>
          </a:prstGeom>
        </p:spPr>
      </p:pic>
      <p:pic>
        <p:nvPicPr>
          <p:cNvPr id="7" name="Picture 6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4DE79E88-9047-5178-E10E-04C0B7A4D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917" y="1749777"/>
            <a:ext cx="2250723" cy="3358444"/>
          </a:xfrm>
          <a:prstGeom prst="rect">
            <a:avLst/>
          </a:prstGeom>
        </p:spPr>
      </p:pic>
      <p:pic>
        <p:nvPicPr>
          <p:cNvPr id="8" name="Picture 7" descr="A person standing in front of a group of people in a room&#10;&#10;AI-generated content may be incorrect.">
            <a:extLst>
              <a:ext uri="{FF2B5EF4-FFF2-40B4-BE49-F238E27FC236}">
                <a16:creationId xmlns:a16="http://schemas.microsoft.com/office/drawing/2014/main" id="{11CC6739-207A-646F-614E-81E895C2F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4120445" cy="31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10E-8E37-1D8A-245B-020E4E4C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/>
          <a:lstStyle/>
          <a:p>
            <a:r>
              <a:rPr lang="en-US" dirty="0">
                <a:cs typeface="Biome"/>
              </a:rPr>
              <a:t>Welcoming Students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ECA3-144C-CD4B-9246-81B4F2E6546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4302" y="2465535"/>
            <a:ext cx="7303538" cy="3427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210" indent="-283210"/>
            <a:r>
              <a:rPr lang="en-US" dirty="0">
                <a:cs typeface="Biome"/>
              </a:rPr>
              <a:t>As Students have started coming back the SA has been supporting </a:t>
            </a:r>
            <a:r>
              <a:rPr lang="en-US">
                <a:cs typeface="Biome"/>
              </a:rPr>
              <a:t>everyone that comes to us!</a:t>
            </a:r>
            <a:endParaRPr lang="en-US" dirty="0">
              <a:cs typeface="Biome"/>
            </a:endParaRPr>
          </a:p>
          <a:p>
            <a:pPr marL="283210" indent="-283210"/>
            <a:r>
              <a:rPr lang="en-US" dirty="0">
                <a:cs typeface="Biome"/>
              </a:rPr>
              <a:t>On the first week of term we had lots of our poverty bank uses.</a:t>
            </a:r>
          </a:p>
          <a:p>
            <a:pPr marL="283210" indent="-283210"/>
            <a:r>
              <a:rPr lang="en-US" dirty="0">
                <a:cs typeface="Biome"/>
              </a:rPr>
              <a:t>Our wellbeing academies are back to being used as wellbeing spaces.</a:t>
            </a:r>
          </a:p>
          <a:p>
            <a:pPr marL="283210" indent="-283210"/>
            <a:r>
              <a:rPr lang="en-US" dirty="0">
                <a:cs typeface="Biome"/>
              </a:rPr>
              <a:t>Lots of students have been enquiring about clubs and </a:t>
            </a:r>
            <a:r>
              <a:rPr lang="en-US" dirty="0" err="1">
                <a:cs typeface="Biome"/>
              </a:rPr>
              <a:t>socieites</a:t>
            </a:r>
          </a:p>
          <a:p>
            <a:pPr marL="0" indent="0">
              <a:buNone/>
            </a:pPr>
            <a:endParaRPr lang="en-US" dirty="0">
              <a:cs typeface="Biom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E69EA-A9E8-C521-7C62-DA1F2487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helves with food on it&#10;&#10;AI-generated content may be incorrect.">
            <a:extLst>
              <a:ext uri="{FF2B5EF4-FFF2-40B4-BE49-F238E27FC236}">
                <a16:creationId xmlns:a16="http://schemas.microsoft.com/office/drawing/2014/main" id="{C3FB5C1F-0321-6A2B-6000-A5C2C88E0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008" y="3428998"/>
            <a:ext cx="2971872" cy="3431397"/>
          </a:xfrm>
          <a:prstGeom prst="rect">
            <a:avLst/>
          </a:prstGeom>
        </p:spPr>
      </p:pic>
      <p:pic>
        <p:nvPicPr>
          <p:cNvPr id="7" name="Picture 6" descr="Shelves a shelf with a variety of products&#10;&#10;AI-generated content may be incorrect.">
            <a:extLst>
              <a:ext uri="{FF2B5EF4-FFF2-40B4-BE49-F238E27FC236}">
                <a16:creationId xmlns:a16="http://schemas.microsoft.com/office/drawing/2014/main" id="{BBC9FD49-8503-29B2-15F2-1849D26B9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464" y="-171731"/>
            <a:ext cx="2976298" cy="41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>
                <a:lumMod val="5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1" y="173735"/>
            <a:ext cx="4409514" cy="2203704"/>
          </a:xfrm>
        </p:spPr>
        <p:txBody>
          <a:bodyPr/>
          <a:lstStyle/>
          <a:p>
            <a:r>
              <a:rPr lang="en-US" dirty="0">
                <a:cs typeface="Biome"/>
              </a:rPr>
              <a:t>Scottish Student Sport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5F2E56-9F77-E1C2-EC04-EA959822C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850" y="3079119"/>
            <a:ext cx="4413250" cy="27527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Biome"/>
              </a:rPr>
              <a:t>I was asked to be a college representative for SSS (Scottish Student Sport).</a:t>
            </a:r>
          </a:p>
          <a:p>
            <a:r>
              <a:rPr lang="en-US" dirty="0">
                <a:cs typeface="Biome"/>
              </a:rPr>
              <a:t>I have also been looking at getting more of our students involved in sport, particularly Football, Basketball and a new </a:t>
            </a:r>
            <a:r>
              <a:rPr lang="en-US" dirty="0" err="1">
                <a:cs typeface="Biome"/>
              </a:rPr>
              <a:t>oppertunitiy</a:t>
            </a:r>
            <a:r>
              <a:rPr lang="en-US" dirty="0">
                <a:cs typeface="Biome"/>
              </a:rPr>
              <a:t> that has arisen- Shinty!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2458FF-0D0C-4ACC-C6FB-103BC0BA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/>
          <a:lstStyle/>
          <a:p>
            <a:r>
              <a:rPr lang="en-US">
                <a:cs typeface="Biome"/>
              </a:rPr>
              <a:t>What we've been up to</a:t>
            </a:r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239C0E-3F39-787D-0FC3-6B7C9BA37E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3097848"/>
            <a:ext cx="4466504" cy="3405187"/>
          </a:xfrm>
        </p:spPr>
        <p:txBody>
          <a:bodyPr anchor="t"/>
          <a:lstStyle/>
          <a:p>
            <a:r>
              <a:rPr lang="en-US" dirty="0">
                <a:cs typeface="Biome"/>
              </a:rPr>
              <a:t>2 successful passport to health events</a:t>
            </a:r>
            <a:endParaRPr lang="en-US" dirty="0"/>
          </a:p>
          <a:p>
            <a:r>
              <a:rPr lang="en-US" dirty="0" err="1">
                <a:cs typeface="Biome"/>
              </a:rPr>
              <a:t>Sparqs</a:t>
            </a:r>
            <a:r>
              <a:rPr lang="en-US" dirty="0">
                <a:cs typeface="Biome"/>
              </a:rPr>
              <a:t> training</a:t>
            </a:r>
            <a:endParaRPr lang="en-US" dirty="0"/>
          </a:p>
          <a:p>
            <a:r>
              <a:rPr lang="en-US" dirty="0">
                <a:cs typeface="Biome"/>
              </a:rPr>
              <a:t>Campaign Days</a:t>
            </a:r>
            <a:endParaRPr lang="en-US" dirty="0"/>
          </a:p>
          <a:p>
            <a:r>
              <a:rPr lang="en-US" dirty="0">
                <a:cs typeface="Biome"/>
              </a:rPr>
              <a:t>Ready Set Apprentice</a:t>
            </a:r>
            <a:endParaRPr lang="en-US" dirty="0"/>
          </a:p>
          <a:p>
            <a:r>
              <a:rPr lang="en-US" dirty="0">
                <a:cs typeface="Biome"/>
              </a:rPr>
              <a:t>Welcoming Students</a:t>
            </a:r>
          </a:p>
          <a:p>
            <a:r>
              <a:rPr lang="en-US" dirty="0">
                <a:cs typeface="Biome"/>
              </a:rPr>
              <a:t>Scottish Student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868" y="3484615"/>
            <a:ext cx="11562303" cy="2387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Biome Light"/>
              </a:rPr>
              <a:t>Passport to Health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2B05DC-52E1-E9D1-2481-170FE1A4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7079F-FE80-794A-F040-1A18ACCDD29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760231" y="200051"/>
            <a:ext cx="5090427" cy="61995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cs typeface="Biome"/>
              </a:rPr>
              <a:t>In May and the start of September the SA ran the Passport to health event.</a:t>
            </a:r>
            <a:endParaRPr lang="en-GB"/>
          </a:p>
          <a:p>
            <a:endParaRPr lang="en-GB"/>
          </a:p>
          <a:p>
            <a:r>
              <a:rPr lang="en-GB">
                <a:cs typeface="Biome"/>
              </a:rPr>
              <a:t>It promoted health and wellbeing on campus with various partners coming in, mental health and wellbeing checks, </a:t>
            </a:r>
            <a:r>
              <a:rPr lang="en-GB" err="1">
                <a:cs typeface="Biome"/>
              </a:rPr>
              <a:t>therapets</a:t>
            </a:r>
            <a:r>
              <a:rPr lang="en-GB">
                <a:cs typeface="Biome"/>
              </a:rPr>
              <a:t>, music, physical health checks.</a:t>
            </a:r>
          </a:p>
          <a:p>
            <a:r>
              <a:rPr lang="en-GB">
                <a:cs typeface="Biome"/>
              </a:rPr>
              <a:t>Many students said that they had </a:t>
            </a:r>
            <a:r>
              <a:rPr lang="en-GB" err="1">
                <a:cs typeface="Biome"/>
              </a:rPr>
              <a:t>benifited</a:t>
            </a:r>
            <a:r>
              <a:rPr lang="en-GB">
                <a:cs typeface="Biome"/>
              </a:rPr>
              <a:t> from the event!</a:t>
            </a:r>
          </a:p>
          <a:p>
            <a:endParaRPr lang="en-GB"/>
          </a:p>
          <a:p>
            <a:r>
              <a:rPr lang="en-GB">
                <a:cs typeface="Biome"/>
              </a:rPr>
              <a:t>We hope to run more events like this that are just as successful to help students find support and try out new things.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A7BB2-C5FD-0958-70BF-674E826C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A group of women standing in front of a sign&#10;&#10;AI-generated content may be incorrect.">
            <a:extLst>
              <a:ext uri="{FF2B5EF4-FFF2-40B4-BE49-F238E27FC236}">
                <a16:creationId xmlns:a16="http://schemas.microsoft.com/office/drawing/2014/main" id="{63BEBB34-0FC0-596E-EA20-A46E3DE0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0" y="2070340"/>
            <a:ext cx="3189497" cy="4787661"/>
          </a:xfrm>
          <a:prstGeom prst="rect">
            <a:avLst/>
          </a:prstGeom>
        </p:spPr>
      </p:pic>
      <p:pic>
        <p:nvPicPr>
          <p:cNvPr id="7" name="Picture 6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7D5DFFD7-8393-8A78-239C-27E595A27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184" y="-1"/>
            <a:ext cx="2931028" cy="4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1EC3-AD80-0F34-98EC-3272CEC5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Biome"/>
              </a:rPr>
              <a:t>Passport to health video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425A-61AC-30C8-38F0-9C66BB0CAF6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89E6A-21A6-C8C9-949B-7CC8408066B2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D8132-C170-D42F-77B6-EFF41040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FE388-CD0B-9671-4D4E-D6D8004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dirty="0">
                <a:cs typeface="Biome"/>
              </a:rPr>
              <a:t>Sparqs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4E0F37-0AD5-833C-CBE5-EAE02EC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4958081" cy="2387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Biome Light"/>
              </a:rPr>
              <a:t>That’s Quality and Class Rep Training</a:t>
            </a:r>
            <a:endParaRPr lang="en-US" dirty="0"/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1DBD4C7-D952-4426-40FD-8799F80F8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A54-3083-FB0D-9011-2353791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 anchor="b">
            <a:normAutofit/>
          </a:bodyPr>
          <a:lstStyle/>
          <a:p>
            <a:r>
              <a:rPr lang="en-US"/>
              <a:t>That’s Quality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0DFF-2E7E-7A22-819A-C011020DFF0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3774587" cy="37237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cs typeface="Biome"/>
              </a:rPr>
              <a:t>That’s Quality is a two day event held at QMU Edinburgh for Scottish </a:t>
            </a:r>
            <a:r>
              <a:rPr lang="en-US" sz="1400" dirty="0" err="1">
                <a:cs typeface="Biome"/>
              </a:rPr>
              <a:t>sabattical</a:t>
            </a:r>
            <a:r>
              <a:rPr lang="en-US" sz="1400" dirty="0">
                <a:cs typeface="Biome"/>
              </a:rPr>
              <a:t> officers.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 got the chance to meet and chat to lots of amazing people, exchange ideas, join campaigns and made new friends!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 joined the Scottish student housing and poverty campaign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Gained valuable information on the process of writing a SEAP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Biome"/>
              </a:rPr>
              <a:t>UWS SU are coming to our Motherwell campus to see what </a:t>
            </a:r>
            <a:r>
              <a:rPr lang="en-US" sz="1400" dirty="0" err="1">
                <a:cs typeface="Biome"/>
              </a:rPr>
              <a:t>wer'e</a:t>
            </a:r>
            <a:r>
              <a:rPr lang="en-US" sz="1400" dirty="0">
                <a:cs typeface="Biome"/>
              </a:rPr>
              <a:t> doing to tackle poverty</a:t>
            </a:r>
          </a:p>
          <a:p>
            <a:pPr>
              <a:lnSpc>
                <a:spcPct val="110000"/>
              </a:lnSpc>
              <a:buClr>
                <a:srgbClr val="1CDFF5"/>
              </a:buClr>
            </a:pPr>
            <a:r>
              <a:rPr lang="en-US" sz="1400" dirty="0">
                <a:cs typeface="Biome"/>
              </a:rPr>
              <a:t>My team also won the quiz!!!!!!</a:t>
            </a:r>
            <a:endParaRPr lang="en-US" sz="1400" dirty="0"/>
          </a:p>
        </p:txBody>
      </p:sp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8960804-F94F-38B1-6621-4F61A316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09" r="4538" b="1"/>
          <a:stretch>
            <a:fillRect/>
          </a:stretch>
        </p:blipFill>
        <p:spPr>
          <a:xfrm>
            <a:off x="5562600" y="-3905"/>
            <a:ext cx="6625513" cy="313108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 descr="A poster with many sticky notes on it&#10;&#10;AI-generated content may be incorrect.">
            <a:extLst>
              <a:ext uri="{FF2B5EF4-FFF2-40B4-BE49-F238E27FC236}">
                <a16:creationId xmlns:a16="http://schemas.microsoft.com/office/drawing/2014/main" id="{671F507E-F2BF-14BA-BD4E-8AF5F27D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6" b="26909"/>
          <a:stretch>
            <a:fillRect/>
          </a:stretch>
        </p:blipFill>
        <p:spPr>
          <a:xfrm>
            <a:off x="5558852" y="3132667"/>
            <a:ext cx="6634129" cy="37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692FC88-DAD7-F5AD-7831-DE54322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D6A3FE-1BF6-4C1A-0553-EBD497A6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932751"/>
          </a:xfrm>
        </p:spPr>
        <p:txBody>
          <a:bodyPr anchor="b"/>
          <a:lstStyle/>
          <a:p>
            <a:r>
              <a:rPr lang="en-US" dirty="0">
                <a:cs typeface="Biome"/>
              </a:rPr>
              <a:t>Class rep training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5774B0-D971-67D7-27EB-FDB82B3A5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2448" y="1351579"/>
            <a:ext cx="6327105" cy="46293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Biome Light"/>
              </a:rPr>
              <a:t>A great opportunity to meet people from other institutions and to see how they run</a:t>
            </a:r>
          </a:p>
          <a:p>
            <a:endParaRPr lang="en-US" dirty="0"/>
          </a:p>
          <a:p>
            <a:r>
              <a:rPr lang="en-US" dirty="0">
                <a:cs typeface="Biome Light"/>
              </a:rPr>
              <a:t>The training was really in depth and </a:t>
            </a:r>
            <a:r>
              <a:rPr lang="en-US" dirty="0" err="1">
                <a:cs typeface="Biome Light"/>
              </a:rPr>
              <a:t>thourugh</a:t>
            </a:r>
          </a:p>
          <a:p>
            <a:endParaRPr lang="en-US" dirty="0">
              <a:cs typeface="Biome Light"/>
            </a:endParaRPr>
          </a:p>
          <a:p>
            <a:r>
              <a:rPr lang="en-US" dirty="0" err="1">
                <a:cs typeface="Biome Light"/>
              </a:rPr>
              <a:t>NcL</a:t>
            </a:r>
            <a:r>
              <a:rPr lang="en-US" dirty="0">
                <a:cs typeface="Biome Light"/>
              </a:rPr>
              <a:t> is now able to administer the training on campus in the Wellbeing academies</a:t>
            </a:r>
          </a:p>
          <a:p>
            <a:endParaRPr lang="en-US" dirty="0">
              <a:cs typeface="Biome Light"/>
            </a:endParaRPr>
          </a:p>
          <a:p>
            <a:r>
              <a:rPr lang="en-US" dirty="0">
                <a:cs typeface="Biome Light"/>
              </a:rPr>
              <a:t>Class rep meeting attendance will hopefully go up because of this</a:t>
            </a:r>
          </a:p>
        </p:txBody>
      </p:sp>
    </p:spTree>
    <p:extLst>
      <p:ext uri="{BB962C8B-B14F-4D97-AF65-F5344CB8AC3E}">
        <p14:creationId xmlns:p14="http://schemas.microsoft.com/office/powerpoint/2010/main" val="133073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29A4-AAFD-04EE-0732-0671E83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>
                <a:cs typeface="Biome"/>
              </a:rPr>
              <a:t>Campaigns I've been involved in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74F1A-D233-C240-B22D-F82C6161FAC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009536" y="2129754"/>
            <a:ext cx="4227332" cy="3528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Biome"/>
              </a:rPr>
              <a:t>In August I joined the National Student  Housing and Poverty Campaign.</a:t>
            </a:r>
          </a:p>
          <a:p>
            <a:endParaRPr lang="en-US" dirty="0">
              <a:cs typeface="Biome"/>
            </a:endParaRPr>
          </a:p>
          <a:p>
            <a:r>
              <a:rPr lang="en-US" dirty="0">
                <a:cs typeface="Biome"/>
              </a:rPr>
              <a:t>The </a:t>
            </a:r>
            <a:r>
              <a:rPr lang="en-US" dirty="0" err="1">
                <a:cs typeface="Biome"/>
              </a:rPr>
              <a:t>scottish</a:t>
            </a:r>
            <a:r>
              <a:rPr lang="en-US" dirty="0">
                <a:cs typeface="Biome"/>
              </a:rPr>
              <a:t> government are </a:t>
            </a:r>
            <a:r>
              <a:rPr lang="en-US" dirty="0" err="1">
                <a:cs typeface="Biome"/>
              </a:rPr>
              <a:t>pasing</a:t>
            </a:r>
            <a:r>
              <a:rPr lang="en-US" dirty="0">
                <a:cs typeface="Biome"/>
              </a:rPr>
              <a:t> the Housing Bill currently, the action the campaign is taking ties in greatly with my manifesto </a:t>
            </a:r>
            <a:r>
              <a:rPr lang="en-US" dirty="0" err="1">
                <a:cs typeface="Biome"/>
              </a:rPr>
              <a:t>priorites</a:t>
            </a:r>
            <a:r>
              <a:rPr lang="en-US" dirty="0">
                <a:cs typeface="Biome"/>
              </a:rPr>
              <a:t>.</a:t>
            </a:r>
          </a:p>
          <a:p>
            <a:endParaRPr lang="en-US" dirty="0">
              <a:cs typeface="Biome"/>
            </a:endParaRPr>
          </a:p>
          <a:p>
            <a:r>
              <a:rPr lang="en-US" dirty="0">
                <a:cs typeface="Biome"/>
              </a:rPr>
              <a:t>Further campaign </a:t>
            </a:r>
            <a:r>
              <a:rPr lang="en-US" err="1">
                <a:cs typeface="Biome"/>
              </a:rPr>
              <a:t>mobilisation</a:t>
            </a:r>
            <a:r>
              <a:rPr lang="en-US" dirty="0">
                <a:cs typeface="Biome"/>
              </a:rPr>
              <a:t> is happening on the 25th of October, I will be a key speaker at the Action For Poverty Rally.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3533-91C6-420C-B7D7-4977ACF7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E561AF8D-680B-1572-2546-9AFB8079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774" y="3896262"/>
            <a:ext cx="3896265" cy="2947359"/>
          </a:xfrm>
          <a:prstGeom prst="rect">
            <a:avLst/>
          </a:prstGeom>
        </p:spPr>
      </p:pic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2EE5120-D227-A393-7106-A6B9E8027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82792"/>
            <a:ext cx="3278038" cy="26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015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7596B78CC3C4597FAB75898043552" ma:contentTypeVersion="13" ma:contentTypeDescription="Create a new document." ma:contentTypeScope="" ma:versionID="fbc8eb94e9a7126e1a0456fa2378bff0">
  <xsd:schema xmlns:xsd="http://www.w3.org/2001/XMLSchema" xmlns:xs="http://www.w3.org/2001/XMLSchema" xmlns:p="http://schemas.microsoft.com/office/2006/metadata/properties" xmlns:ns2="4f4e333c-2efb-4ad4-8b61-5066e2346a89" xmlns:ns3="bcea4b4c-e765-48ae-bbb9-1019a0796a3f" targetNamespace="http://schemas.microsoft.com/office/2006/metadata/properties" ma:root="true" ma:fieldsID="ce3329eedca31d357dfdf4dea6eaf882" ns2:_="" ns3:_="">
    <xsd:import namespace="4f4e333c-2efb-4ad4-8b61-5066e2346a89"/>
    <xsd:import namespace="bcea4b4c-e765-48ae-bbb9-1019a079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e333c-2efb-4ad4-8b61-5066e2346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3df8bb-1a17-47d1-9e0a-eeaa90089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a4b4c-e765-48ae-bbb9-1019a0796a3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e62390e-f7e8-47f7-b33f-4ea9ab837c7d}" ma:internalName="TaxCatchAll" ma:showField="CatchAllData" ma:web="bcea4b4c-e765-48ae-bbb9-1019a079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ea4b4c-e765-48ae-bbb9-1019a0796a3f" xsi:nil="true"/>
    <MediaServiceKeyPoints xmlns="4f4e333c-2efb-4ad4-8b61-5066e2346a89" xsi:nil="true"/>
    <lcf76f155ced4ddcb4097134ff3c332f xmlns="4f4e333c-2efb-4ad4-8b61-5066e2346a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F924CB-B011-47D0-ADBD-3CBDFE5267F6}"/>
</file>

<file path=customXml/itemProps2.xml><?xml version="1.0" encoding="utf-8"?>
<ds:datastoreItem xmlns:ds="http://schemas.openxmlformats.org/officeDocument/2006/customXml" ds:itemID="{A78D9019-7CE1-4B77-8F5D-67F6576598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E6C21-1752-4E06-9FE3-208D45ADB668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230e9df3-be65-4c73-a93b-d1236ebd677e"/>
    <ds:schemaRef ds:uri="16c05727-aa75-4e4a-9b5f-8a80a1165891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580</Words>
  <Application>Microsoft Office PowerPoint</Application>
  <PresentationFormat>Widescreen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Biome</vt:lpstr>
      <vt:lpstr>Biome Light</vt:lpstr>
      <vt:lpstr>Calibri</vt:lpstr>
      <vt:lpstr>Custom</vt:lpstr>
      <vt:lpstr>NCL SA</vt:lpstr>
      <vt:lpstr>What we've been up to</vt:lpstr>
      <vt:lpstr>PowerPoint Presentation</vt:lpstr>
      <vt:lpstr>PowerPoint Presentation</vt:lpstr>
      <vt:lpstr>Passport to health video</vt:lpstr>
      <vt:lpstr>Sparqs</vt:lpstr>
      <vt:lpstr>That’s Quality</vt:lpstr>
      <vt:lpstr>Class rep training</vt:lpstr>
      <vt:lpstr>Campaigns I've been involved in</vt:lpstr>
      <vt:lpstr>Looking at GBV in Education and Election</vt:lpstr>
      <vt:lpstr>Ready Set Apprentice!</vt:lpstr>
      <vt:lpstr>Welcoming Students</vt:lpstr>
      <vt:lpstr>Scottish Student Sport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NCL SA</dc:title>
  <dc:creator>Diane McGill</dc:creator>
  <cp:lastModifiedBy>Diane McGill</cp:lastModifiedBy>
  <cp:revision>563</cp:revision>
  <dcterms:created xsi:type="dcterms:W3CDTF">2025-09-29T14:23:06Z</dcterms:created>
  <dcterms:modified xsi:type="dcterms:W3CDTF">2025-09-29T17:49:00Z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0x010100D597596B78CC3C4597FAB75898043552</vt:lpwstr>
  </property>
</Properties>
</file>