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1"/>
  </p:sldMasterIdLst>
  <p:notesMasterIdLst>
    <p:notesMasterId r:id="rId10"/>
  </p:notesMasterIdLst>
  <p:handoutMasterIdLst>
    <p:handoutMasterId r:id="rId11"/>
  </p:handoutMasterIdLst>
  <p:sldIdLst>
    <p:sldId id="296" r:id="rId2"/>
    <p:sldId id="312" r:id="rId3"/>
    <p:sldId id="265" r:id="rId4"/>
    <p:sldId id="304" r:id="rId5"/>
    <p:sldId id="314" r:id="rId6"/>
    <p:sldId id="311" r:id="rId7"/>
    <p:sldId id="302" r:id="rId8"/>
    <p:sldId id="258" r:id="rId9"/>
  </p:sldIdLst>
  <p:sldSz cx="12192000" cy="6858000"/>
  <p:notesSz cx="6858000" cy="91440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296"/>
            <p14:sldId id="312"/>
            <p14:sldId id="265"/>
            <p14:sldId id="304"/>
            <p14:sldId id="314"/>
            <p14:sldId id="311"/>
            <p14:sldId id="302"/>
            <p14:sldId id="258"/>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B2E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13"/>
    <p:restoredTop sz="65904" autoAdjust="0"/>
  </p:normalViewPr>
  <p:slideViewPr>
    <p:cSldViewPr snapToGrid="0" snapToObjects="1">
      <p:cViewPr varScale="1">
        <p:scale>
          <a:sx n="81" d="100"/>
          <a:sy n="81" d="100"/>
        </p:scale>
        <p:origin x="1602" y="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32" d="100"/>
          <a:sy n="132" d="100"/>
        </p:scale>
        <p:origin x="5344" y="1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40EBAF-D955-C443-AB02-2BCBC7797572}" type="datetimeFigureOut">
              <a:rPr lang="en-US" smtClean="0"/>
              <a:t>2/13/2023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E1DC8B-0A09-DC4E-ABCE-FAAA12F0302B}" type="slidenum">
              <a:rPr lang="en-US" smtClean="0"/>
              <a:t>‹#›</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A641A-FC50-3840-A830-42D90553FE8C}" type="datetimeFigureOut">
              <a:rPr lang="en-US" smtClean="0"/>
              <a:t>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96355-3DDC-9949-861F-AD0908BFCC23}" type="slidenum">
              <a:rPr lang="en-US" smtClean="0"/>
              <a:t>‹#›</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896355-3DDC-9949-861F-AD0908BFCC23}" type="slidenum">
              <a:rPr lang="en-US" smtClean="0"/>
              <a:t>2</a:t>
            </a:fld>
            <a:endParaRPr lang="en-US"/>
          </a:p>
        </p:txBody>
      </p:sp>
    </p:spTree>
    <p:extLst>
      <p:ext uri="{BB962C8B-B14F-4D97-AF65-F5344CB8AC3E}">
        <p14:creationId xmlns:p14="http://schemas.microsoft.com/office/powerpoint/2010/main" val="1549386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8C896355-3DDC-9949-861F-AD0908BFCC23}" type="slidenum">
              <a:rPr lang="en-US" smtClean="0"/>
              <a:t>3</a:t>
            </a:fld>
            <a:endParaRPr lang="en-US"/>
          </a:p>
        </p:txBody>
      </p:sp>
    </p:spTree>
    <p:extLst>
      <p:ext uri="{BB962C8B-B14F-4D97-AF65-F5344CB8AC3E}">
        <p14:creationId xmlns:p14="http://schemas.microsoft.com/office/powerpoint/2010/main" val="1031405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896355-3DDC-9949-861F-AD0908BFCC23}" type="slidenum">
              <a:rPr lang="en-US" smtClean="0"/>
              <a:t>5</a:t>
            </a:fld>
            <a:endParaRPr lang="en-US"/>
          </a:p>
        </p:txBody>
      </p:sp>
    </p:spTree>
    <p:extLst>
      <p:ext uri="{BB962C8B-B14F-4D97-AF65-F5344CB8AC3E}">
        <p14:creationId xmlns:p14="http://schemas.microsoft.com/office/powerpoint/2010/main" val="3037646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896355-3DDC-9949-861F-AD0908BFCC23}" type="slidenum">
              <a:rPr lang="en-US" smtClean="0"/>
              <a:t>6</a:t>
            </a:fld>
            <a:endParaRPr lang="en-US"/>
          </a:p>
        </p:txBody>
      </p:sp>
    </p:spTree>
    <p:extLst>
      <p:ext uri="{BB962C8B-B14F-4D97-AF65-F5344CB8AC3E}">
        <p14:creationId xmlns:p14="http://schemas.microsoft.com/office/powerpoint/2010/main" val="2911986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8C896355-3DDC-9949-861F-AD0908BFCC23}" type="slidenum">
              <a:rPr lang="en-US" smtClean="0"/>
              <a:t>8</a:t>
            </a:fld>
            <a:endParaRPr lang="en-US"/>
          </a:p>
        </p:txBody>
      </p:sp>
    </p:spTree>
    <p:extLst>
      <p:ext uri="{BB962C8B-B14F-4D97-AF65-F5344CB8AC3E}">
        <p14:creationId xmlns:p14="http://schemas.microsoft.com/office/powerpoint/2010/main" val="3142569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52126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
        <p:nvSpPr>
          <p:cNvPr id="7" name="Picture Placeholder 4"/>
          <p:cNvSpPr>
            <a:spLocks noGrp="1"/>
          </p:cNvSpPr>
          <p:nvPr>
            <p:ph type="pic" sz="quarter" idx="11" hasCustomPrompt="1"/>
          </p:nvPr>
        </p:nvSpPr>
        <p:spPr>
          <a:xfrm>
            <a:off x="4653153" y="2290219"/>
            <a:ext cx="1866901" cy="130157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Picture Placeholder 4"/>
          <p:cNvSpPr>
            <a:spLocks noGrp="1"/>
          </p:cNvSpPr>
          <p:nvPr>
            <p:ph type="pic" sz="quarter" idx="12" hasCustomPrompt="1"/>
          </p:nvPr>
        </p:nvSpPr>
        <p:spPr>
          <a:xfrm>
            <a:off x="4653153" y="4235103"/>
            <a:ext cx="1866901" cy="130157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8" name="Picture Placeholder 4"/>
          <p:cNvSpPr>
            <a:spLocks noGrp="1"/>
          </p:cNvSpPr>
          <p:nvPr>
            <p:ph type="pic" sz="quarter" idx="12" hasCustomPrompt="1"/>
          </p:nvPr>
        </p:nvSpPr>
        <p:spPr>
          <a:xfrm>
            <a:off x="4653153" y="4655233"/>
            <a:ext cx="1866901" cy="130157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1" name="Picture Placeholder 4"/>
          <p:cNvSpPr>
            <a:spLocks noGrp="1"/>
          </p:cNvSpPr>
          <p:nvPr>
            <p:ph type="pic" sz="quarter" idx="13" hasCustomPrompt="1"/>
          </p:nvPr>
        </p:nvSpPr>
        <p:spPr>
          <a:xfrm>
            <a:off x="4653153" y="2907197"/>
            <a:ext cx="1866901" cy="130157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icture Placeholder 4"/>
          <p:cNvSpPr>
            <a:spLocks noGrp="1"/>
          </p:cNvSpPr>
          <p:nvPr>
            <p:ph type="pic" sz="quarter" idx="14" hasCustomPrompt="1"/>
          </p:nvPr>
        </p:nvSpPr>
        <p:spPr>
          <a:xfrm>
            <a:off x="4653153" y="1181100"/>
            <a:ext cx="1866901" cy="130157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Picture Placeholder 4"/>
          <p:cNvSpPr>
            <a:spLocks noGrp="1"/>
          </p:cNvSpPr>
          <p:nvPr>
            <p:ph type="pic" sz="quarter" idx="13" hasCustomPrompt="1"/>
          </p:nvPr>
        </p:nvSpPr>
        <p:spPr>
          <a:xfrm>
            <a:off x="4653153" y="2907197"/>
            <a:ext cx="1866901" cy="130157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9" name="Picture Placeholder 4"/>
          <p:cNvSpPr>
            <a:spLocks noGrp="1"/>
          </p:cNvSpPr>
          <p:nvPr>
            <p:ph type="pic" sz="quarter" idx="14" hasCustomPrompt="1"/>
          </p:nvPr>
        </p:nvSpPr>
        <p:spPr>
          <a:xfrm>
            <a:off x="4653153" y="1181100"/>
            <a:ext cx="1866901" cy="130157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996125"/>
            <a:ext cx="8477747" cy="745212"/>
          </a:xfrm>
        </p:spPr>
        <p:txBody>
          <a:bodyPr/>
          <a:lstStyle>
            <a:lvl1pPr algn="ctr">
              <a:defRPr sz="3600"/>
            </a:lvl1pPr>
          </a:lstStyle>
          <a:p>
            <a:r>
              <a:rPr lang="en-US" dirty="0"/>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1759448"/>
            <a:ext cx="4229100" cy="1621619"/>
          </a:xfrm>
        </p:spPr>
        <p:txBody>
          <a:bodyPr/>
          <a:lstStyle>
            <a:lvl1pPr>
              <a:defRPr sz="3600"/>
            </a:lvl1pPr>
          </a:lstStyle>
          <a:p>
            <a:r>
              <a:rPr lang="en-US" dirty="0"/>
              <a:t>CLICK TO EDIT MASTER TITLE STYLE</a:t>
            </a:r>
          </a:p>
        </p:txBody>
      </p:sp>
      <p:sp>
        <p:nvSpPr>
          <p:cNvPr id="6" name="Picture Placeholder 4"/>
          <p:cNvSpPr>
            <a:spLocks noGrp="1"/>
          </p:cNvSpPr>
          <p:nvPr>
            <p:ph type="pic" sz="quarter" idx="11" hasCustomPrompt="1"/>
          </p:nvPr>
        </p:nvSpPr>
        <p:spPr>
          <a:xfrm>
            <a:off x="0" y="3927944"/>
            <a:ext cx="12192000" cy="293005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498607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2313828"/>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2" hasCustomPrompt="1"/>
          </p:nvPr>
        </p:nvSpPr>
        <p:spPr>
          <a:xfrm>
            <a:off x="4738977" y="2313828"/>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3" hasCustomPrompt="1"/>
          </p:nvPr>
        </p:nvSpPr>
        <p:spPr>
          <a:xfrm>
            <a:off x="8487355" y="2313828"/>
            <a:ext cx="3704646"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618669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4837707" y="1"/>
            <a:ext cx="3598627" cy="228997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2" hasCustomPrompt="1"/>
          </p:nvPr>
        </p:nvSpPr>
        <p:spPr>
          <a:xfrm>
            <a:off x="4837707" y="2289977"/>
            <a:ext cx="3598627" cy="228997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3" hasCustomPrompt="1"/>
          </p:nvPr>
        </p:nvSpPr>
        <p:spPr>
          <a:xfrm>
            <a:off x="4837707" y="4573989"/>
            <a:ext cx="3598627" cy="228401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2618190"/>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596645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4885413" y="1"/>
            <a:ext cx="3113599" cy="228997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2" hasCustomPrompt="1"/>
          </p:nvPr>
        </p:nvSpPr>
        <p:spPr>
          <a:xfrm>
            <a:off x="4473601" y="2289977"/>
            <a:ext cx="3113599" cy="228997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3" hasCustomPrompt="1"/>
          </p:nvPr>
        </p:nvSpPr>
        <p:spPr>
          <a:xfrm>
            <a:off x="4885413" y="4573989"/>
            <a:ext cx="3113599" cy="228401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2618190"/>
            <a:ext cx="4229100" cy="1621619"/>
          </a:xfrm>
        </p:spPr>
        <p:txBody>
          <a:bodyPr/>
          <a:lstStyle>
            <a:lvl1pPr>
              <a:defRPr sz="3600"/>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473075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056536" y="0"/>
            <a:ext cx="313546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
        <p:nvSpPr>
          <p:cNvPr id="7" name="Rectangle 6"/>
          <p:cNvSpPr/>
          <p:nvPr userDrawn="1"/>
        </p:nvSpPr>
        <p:spPr>
          <a:xfrm>
            <a:off x="0" y="0"/>
            <a:ext cx="990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Номер слайда 21"/>
          <p:cNvSpPr txBox="1">
            <a:spLocks/>
          </p:cNvSpPr>
          <p:nvPr userDrawn="1"/>
        </p:nvSpPr>
        <p:spPr>
          <a:xfrm>
            <a:off x="235873" y="64188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solidFill>
                  <a:schemeClr val="tx1">
                    <a:lumMod val="50000"/>
                    <a:lumOff val="50000"/>
                    <a:alpha val="70000"/>
                  </a:schemeClr>
                </a:solidFill>
              </a:rPr>
              <a:pPr/>
              <a:t>‹#›</a:t>
            </a:fld>
            <a:endParaRPr lang="en-US" dirty="0">
              <a:solidFill>
                <a:schemeClr val="tx1">
                  <a:lumMod val="50000"/>
                  <a:lumOff val="50000"/>
                  <a:alpha val="70000"/>
                </a:schemeClr>
              </a:solidFill>
            </a:endParaRPr>
          </a:p>
        </p:txBody>
      </p:sp>
      <p:cxnSp>
        <p:nvCxnSpPr>
          <p:cNvPr id="9" name="Straight Connector 8"/>
          <p:cNvCxnSpPr/>
          <p:nvPr userDrawn="1"/>
        </p:nvCxnSpPr>
        <p:spPr>
          <a:xfrm>
            <a:off x="468887"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516593" y="3262747"/>
            <a:ext cx="0" cy="34497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433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3371337" y="6418877"/>
            <a:ext cx="513735" cy="227164"/>
          </a:xfrm>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0" y="0"/>
            <a:ext cx="313546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002364" y="996124"/>
            <a:ext cx="4229100" cy="1621619"/>
          </a:xfrm>
        </p:spPr>
        <p:txBody>
          <a:bodyPr/>
          <a:lstStyle>
            <a:lvl1pPr>
              <a:defRPr sz="3600"/>
            </a:lvl1pPr>
          </a:lstStyle>
          <a:p>
            <a:r>
              <a:rPr lang="en-US" dirty="0"/>
              <a:t>CLICK TO EDIT MASTER TITLE STYLE</a:t>
            </a:r>
          </a:p>
        </p:txBody>
      </p:sp>
      <p:sp>
        <p:nvSpPr>
          <p:cNvPr id="7" name="Rectangle 6"/>
          <p:cNvSpPr/>
          <p:nvPr userDrawn="1"/>
        </p:nvSpPr>
        <p:spPr>
          <a:xfrm>
            <a:off x="3135464" y="0"/>
            <a:ext cx="990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Номер слайда 21"/>
          <p:cNvSpPr txBox="1">
            <a:spLocks/>
          </p:cNvSpPr>
          <p:nvPr userDrawn="1"/>
        </p:nvSpPr>
        <p:spPr>
          <a:xfrm>
            <a:off x="3371337" y="64188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solidFill>
                  <a:schemeClr val="tx1">
                    <a:lumMod val="50000"/>
                    <a:lumOff val="50000"/>
                    <a:alpha val="70000"/>
                  </a:schemeClr>
                </a:solidFill>
              </a:rPr>
              <a:pPr/>
              <a:t>‹#›</a:t>
            </a:fld>
            <a:endParaRPr lang="en-US" dirty="0">
              <a:solidFill>
                <a:schemeClr val="tx1">
                  <a:lumMod val="50000"/>
                  <a:lumOff val="50000"/>
                  <a:alpha val="70000"/>
                </a:schemeClr>
              </a:solidFill>
            </a:endParaRPr>
          </a:p>
        </p:txBody>
      </p:sp>
      <p:cxnSp>
        <p:nvCxnSpPr>
          <p:cNvPr id="9" name="Straight Connector 8"/>
          <p:cNvCxnSpPr/>
          <p:nvPr userDrawn="1"/>
        </p:nvCxnSpPr>
        <p:spPr>
          <a:xfrm>
            <a:off x="3604351"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652057"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
        <p:nvSpPr>
          <p:cNvPr id="6" name="Picture Placeholder 4"/>
          <p:cNvSpPr>
            <a:spLocks noGrp="1"/>
          </p:cNvSpPr>
          <p:nvPr>
            <p:ph type="pic" sz="quarter" idx="11" hasCustomPrompt="1"/>
          </p:nvPr>
        </p:nvSpPr>
        <p:spPr>
          <a:xfrm>
            <a:off x="6096001" y="1181099"/>
            <a:ext cx="5524500" cy="2839357"/>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2" hasCustomPrompt="1"/>
          </p:nvPr>
        </p:nvSpPr>
        <p:spPr>
          <a:xfrm>
            <a:off x="3628571" y="4020456"/>
            <a:ext cx="3093359" cy="19594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662482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2500438"/>
            <a:ext cx="4229100" cy="1857123"/>
          </a:xfrm>
        </p:spPr>
        <p:txBody>
          <a:bodyPr/>
          <a:lstStyle/>
          <a:p>
            <a:r>
              <a:rPr lang="en-US" dirty="0"/>
              <a:t>CLICK TO EDIT MASTER TITLE STYLE</a:t>
            </a:r>
          </a:p>
        </p:txBody>
      </p:sp>
      <p:sp>
        <p:nvSpPr>
          <p:cNvPr id="6" name="Picture Placeholder 4"/>
          <p:cNvSpPr>
            <a:spLocks noGrp="1"/>
          </p:cNvSpPr>
          <p:nvPr>
            <p:ph type="pic" sz="quarter" idx="11" hasCustomPrompt="1"/>
          </p:nvPr>
        </p:nvSpPr>
        <p:spPr>
          <a:xfrm>
            <a:off x="10167256" y="0"/>
            <a:ext cx="2024743" cy="3106057"/>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2" hasCustomPrompt="1"/>
          </p:nvPr>
        </p:nvSpPr>
        <p:spPr>
          <a:xfrm>
            <a:off x="8142512" y="0"/>
            <a:ext cx="2024743" cy="5696857"/>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Picture Placeholder 4"/>
          <p:cNvSpPr>
            <a:spLocks noGrp="1"/>
          </p:cNvSpPr>
          <p:nvPr>
            <p:ph type="pic" sz="quarter" idx="13" hasCustomPrompt="1"/>
          </p:nvPr>
        </p:nvSpPr>
        <p:spPr>
          <a:xfrm>
            <a:off x="6117769" y="0"/>
            <a:ext cx="2024743" cy="496388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283258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3" hasCustomPrompt="1"/>
          </p:nvPr>
        </p:nvSpPr>
        <p:spPr>
          <a:xfrm>
            <a:off x="990600" y="1952170"/>
            <a:ext cx="2024743" cy="490582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4" hasCustomPrompt="1"/>
          </p:nvPr>
        </p:nvSpPr>
        <p:spPr>
          <a:xfrm>
            <a:off x="3015343" y="1181101"/>
            <a:ext cx="2024743" cy="567689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5" hasCustomPrompt="1"/>
          </p:nvPr>
        </p:nvSpPr>
        <p:spPr>
          <a:xfrm>
            <a:off x="5040086" y="2728687"/>
            <a:ext cx="2024743" cy="412931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6096000" y="996124"/>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294139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056536" y="0"/>
            <a:ext cx="313546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1866900" y="2618190"/>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18867751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0" y="0"/>
            <a:ext cx="6096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206448" y="990269"/>
            <a:ext cx="6414052" cy="2438731"/>
          </a:xfrm>
        </p:spPr>
        <p:txBody>
          <a:bodyPr/>
          <a:lstStyle>
            <a:lvl1pPr>
              <a:defRPr sz="5400"/>
            </a:lvl1pPr>
          </a:lstStyle>
          <a:p>
            <a:r>
              <a:rPr lang="en-US" dirty="0"/>
              <a:t>CLICK TO EDIT MASTER TITLE STYLE</a:t>
            </a:r>
          </a:p>
        </p:txBody>
      </p:sp>
    </p:spTree>
    <p:extLst>
      <p:ext uri="{BB962C8B-B14F-4D97-AF65-F5344CB8AC3E}">
        <p14:creationId xmlns:p14="http://schemas.microsoft.com/office/powerpoint/2010/main" val="1468601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4579951" y="0"/>
            <a:ext cx="7612049"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1866900" y="990269"/>
            <a:ext cx="6414052" cy="2438731"/>
          </a:xfrm>
        </p:spPr>
        <p:txBody>
          <a:bodyPr/>
          <a:lstStyle>
            <a:lvl1pPr>
              <a:defRPr sz="5400"/>
            </a:lvl1pPr>
          </a:lstStyle>
          <a:p>
            <a:r>
              <a:rPr lang="en-US" dirty="0"/>
              <a:t>CLICK TO EDIT MASTER TITLE STYLE</a:t>
            </a:r>
          </a:p>
        </p:txBody>
      </p:sp>
    </p:spTree>
    <p:extLst>
      <p:ext uri="{BB962C8B-B14F-4D97-AF65-F5344CB8AC3E}">
        <p14:creationId xmlns:p14="http://schemas.microsoft.com/office/powerpoint/2010/main" val="16312352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1866900" y="0"/>
            <a:ext cx="1032510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p:cNvSpPr>
            <a:spLocks noGrp="1"/>
          </p:cNvSpPr>
          <p:nvPr>
            <p:ph type="title" hasCustomPrompt="1"/>
          </p:nvPr>
        </p:nvSpPr>
        <p:spPr>
          <a:xfrm>
            <a:off x="1866900" y="3715470"/>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12718061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1866900" y="3429000"/>
            <a:ext cx="1032510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2006660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368986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1866901" y="3429000"/>
            <a:ext cx="4229100" cy="2521857"/>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2" hasCustomPrompt="1"/>
          </p:nvPr>
        </p:nvSpPr>
        <p:spPr>
          <a:xfrm>
            <a:off x="6489701" y="3429000"/>
            <a:ext cx="4229100" cy="2521857"/>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2" hasCustomPrompt="1"/>
          </p:nvPr>
        </p:nvSpPr>
        <p:spPr>
          <a:xfrm>
            <a:off x="1866900" y="2569027"/>
            <a:ext cx="3423557" cy="219891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Picture Placeholder 4"/>
          <p:cNvSpPr>
            <a:spLocks noGrp="1"/>
          </p:cNvSpPr>
          <p:nvPr>
            <p:ph type="pic" sz="quarter" idx="13" hasCustomPrompt="1"/>
          </p:nvPr>
        </p:nvSpPr>
        <p:spPr>
          <a:xfrm>
            <a:off x="5317671" y="2569027"/>
            <a:ext cx="3423557" cy="219891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9" name="Picture Placeholder 4"/>
          <p:cNvSpPr>
            <a:spLocks noGrp="1"/>
          </p:cNvSpPr>
          <p:nvPr>
            <p:ph type="pic" sz="quarter" idx="14" hasCustomPrompt="1"/>
          </p:nvPr>
        </p:nvSpPr>
        <p:spPr>
          <a:xfrm>
            <a:off x="8768443" y="2569027"/>
            <a:ext cx="3423557" cy="219891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6119794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2" hasCustomPrompt="1"/>
          </p:nvPr>
        </p:nvSpPr>
        <p:spPr>
          <a:xfrm>
            <a:off x="1866901" y="3004456"/>
            <a:ext cx="2385785"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
        <p:nvSpPr>
          <p:cNvPr id="13" name="Picture Placeholder 4"/>
          <p:cNvSpPr>
            <a:spLocks noGrp="1"/>
          </p:cNvSpPr>
          <p:nvPr>
            <p:ph type="pic" sz="quarter" idx="13" hasCustomPrompt="1"/>
          </p:nvPr>
        </p:nvSpPr>
        <p:spPr>
          <a:xfrm>
            <a:off x="4322839" y="3004456"/>
            <a:ext cx="2385785"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4" name="Picture Placeholder 4"/>
          <p:cNvSpPr>
            <a:spLocks noGrp="1"/>
          </p:cNvSpPr>
          <p:nvPr>
            <p:ph type="pic" sz="quarter" idx="14" hasCustomPrompt="1"/>
          </p:nvPr>
        </p:nvSpPr>
        <p:spPr>
          <a:xfrm>
            <a:off x="6778777" y="3004456"/>
            <a:ext cx="2385785"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5" name="Picture Placeholder 4"/>
          <p:cNvSpPr>
            <a:spLocks noGrp="1"/>
          </p:cNvSpPr>
          <p:nvPr>
            <p:ph type="pic" sz="quarter" idx="15" hasCustomPrompt="1"/>
          </p:nvPr>
        </p:nvSpPr>
        <p:spPr>
          <a:xfrm>
            <a:off x="9234715" y="3004456"/>
            <a:ext cx="2385785"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2500438"/>
            <a:ext cx="4229100" cy="1857123"/>
          </a:xfrm>
        </p:spPr>
        <p:txBody>
          <a:bodyPr/>
          <a:lstStyle/>
          <a:p>
            <a:r>
              <a:rPr lang="en-US" dirty="0"/>
              <a:t>CLICK TO EDIT MASTER TITLE STYLE</a:t>
            </a:r>
          </a:p>
        </p:txBody>
      </p:sp>
      <p:sp>
        <p:nvSpPr>
          <p:cNvPr id="6" name="Picture Placeholder 4"/>
          <p:cNvSpPr>
            <a:spLocks noGrp="1"/>
          </p:cNvSpPr>
          <p:nvPr>
            <p:ph type="pic" sz="quarter" idx="12" hasCustomPrompt="1"/>
          </p:nvPr>
        </p:nvSpPr>
        <p:spPr>
          <a:xfrm>
            <a:off x="7649028" y="2318656"/>
            <a:ext cx="2220685" cy="222068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3" hasCustomPrompt="1"/>
          </p:nvPr>
        </p:nvSpPr>
        <p:spPr>
          <a:xfrm>
            <a:off x="9971315" y="2318657"/>
            <a:ext cx="2220685" cy="222068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Picture Placeholder 4"/>
          <p:cNvSpPr>
            <a:spLocks noGrp="1"/>
          </p:cNvSpPr>
          <p:nvPr>
            <p:ph type="pic" sz="quarter" idx="14" hasCustomPrompt="1"/>
          </p:nvPr>
        </p:nvSpPr>
        <p:spPr>
          <a:xfrm>
            <a:off x="9971315" y="0"/>
            <a:ext cx="2220685" cy="222068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9" name="Picture Placeholder 4"/>
          <p:cNvSpPr>
            <a:spLocks noGrp="1"/>
          </p:cNvSpPr>
          <p:nvPr>
            <p:ph type="pic" sz="quarter" idx="15" hasCustomPrompt="1"/>
          </p:nvPr>
        </p:nvSpPr>
        <p:spPr>
          <a:xfrm>
            <a:off x="9971314" y="4637315"/>
            <a:ext cx="2220685" cy="222068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Picture Placeholder 4"/>
          <p:cNvSpPr>
            <a:spLocks noGrp="1"/>
          </p:cNvSpPr>
          <p:nvPr>
            <p:ph type="pic" sz="quarter" idx="16" hasCustomPrompt="1"/>
          </p:nvPr>
        </p:nvSpPr>
        <p:spPr>
          <a:xfrm>
            <a:off x="7649028" y="4637315"/>
            <a:ext cx="2220685" cy="222068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1" name="Picture Placeholder 4"/>
          <p:cNvSpPr>
            <a:spLocks noGrp="1"/>
          </p:cNvSpPr>
          <p:nvPr>
            <p:ph type="pic" sz="quarter" idx="17" hasCustomPrompt="1"/>
          </p:nvPr>
        </p:nvSpPr>
        <p:spPr>
          <a:xfrm>
            <a:off x="5326741" y="2318657"/>
            <a:ext cx="2220685" cy="222068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20032923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7" hasCustomPrompt="1"/>
          </p:nvPr>
        </p:nvSpPr>
        <p:spPr>
          <a:xfrm>
            <a:off x="1866901" y="1181101"/>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8" hasCustomPrompt="1"/>
          </p:nvPr>
        </p:nvSpPr>
        <p:spPr>
          <a:xfrm>
            <a:off x="3943351" y="1181101"/>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9" hasCustomPrompt="1"/>
          </p:nvPr>
        </p:nvSpPr>
        <p:spPr>
          <a:xfrm>
            <a:off x="6019801" y="1181101"/>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Picture Placeholder 4"/>
          <p:cNvSpPr>
            <a:spLocks noGrp="1"/>
          </p:cNvSpPr>
          <p:nvPr>
            <p:ph type="pic" sz="quarter" idx="20" hasCustomPrompt="1"/>
          </p:nvPr>
        </p:nvSpPr>
        <p:spPr>
          <a:xfrm>
            <a:off x="8096251" y="1181101"/>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9" name="Picture Placeholder 4"/>
          <p:cNvSpPr>
            <a:spLocks noGrp="1"/>
          </p:cNvSpPr>
          <p:nvPr>
            <p:ph type="pic" sz="quarter" idx="21" hasCustomPrompt="1"/>
          </p:nvPr>
        </p:nvSpPr>
        <p:spPr>
          <a:xfrm>
            <a:off x="10172700" y="1181101"/>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1866900" y="4653724"/>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2610886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7" hasCustomPrompt="1"/>
          </p:nvPr>
        </p:nvSpPr>
        <p:spPr>
          <a:xfrm>
            <a:off x="1866901" y="2621644"/>
            <a:ext cx="2139042" cy="2139042"/>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8" hasCustomPrompt="1"/>
          </p:nvPr>
        </p:nvSpPr>
        <p:spPr>
          <a:xfrm>
            <a:off x="4890408" y="2621644"/>
            <a:ext cx="2139042" cy="2139042"/>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9" hasCustomPrompt="1"/>
          </p:nvPr>
        </p:nvSpPr>
        <p:spPr>
          <a:xfrm>
            <a:off x="7913915" y="2621644"/>
            <a:ext cx="2139042" cy="2139042"/>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1000025"/>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1476433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3" hasCustomPrompt="1"/>
          </p:nvPr>
        </p:nvSpPr>
        <p:spPr>
          <a:xfrm>
            <a:off x="0" y="1"/>
            <a:ext cx="3011714" cy="685799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4" hasCustomPrompt="1"/>
          </p:nvPr>
        </p:nvSpPr>
        <p:spPr>
          <a:xfrm>
            <a:off x="3060095" y="1"/>
            <a:ext cx="3011714" cy="685799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5" hasCustomPrompt="1"/>
          </p:nvPr>
        </p:nvSpPr>
        <p:spPr>
          <a:xfrm>
            <a:off x="6120190" y="1"/>
            <a:ext cx="3011714" cy="685799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Picture Placeholder 4"/>
          <p:cNvSpPr>
            <a:spLocks noGrp="1"/>
          </p:cNvSpPr>
          <p:nvPr>
            <p:ph type="pic" sz="quarter" idx="16" hasCustomPrompt="1"/>
          </p:nvPr>
        </p:nvSpPr>
        <p:spPr>
          <a:xfrm>
            <a:off x="9180286" y="1"/>
            <a:ext cx="3011714" cy="685799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3924796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1181100"/>
            <a:ext cx="7326086" cy="56769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3167074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0" y="0"/>
            <a:ext cx="4361543"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Rectangle 5"/>
          <p:cNvSpPr/>
          <p:nvPr userDrawn="1"/>
        </p:nvSpPr>
        <p:spPr>
          <a:xfrm>
            <a:off x="4361543" y="-1"/>
            <a:ext cx="2227943" cy="68652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4"/>
          <p:cNvSpPr>
            <a:spLocks noGrp="1"/>
          </p:cNvSpPr>
          <p:nvPr>
            <p:ph type="title" hasCustomPrompt="1"/>
          </p:nvPr>
        </p:nvSpPr>
        <p:spPr>
          <a:xfrm>
            <a:off x="7391400" y="1000025"/>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13831761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0"/>
            <a:ext cx="51054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6531429" y="1000025"/>
            <a:ext cx="5089071"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1123987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Номер слайда 21"/>
          <p:cNvSpPr txBox="1">
            <a:spLocks/>
          </p:cNvSpPr>
          <p:nvPr userDrawn="1"/>
        </p:nvSpPr>
        <p:spPr>
          <a:xfrm>
            <a:off x="388273" y="65712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0"/>
            <a:ext cx="3080468"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7086600" y="0"/>
            <a:ext cx="51054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1866900" y="1000025"/>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17128185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7086600" y="0"/>
            <a:ext cx="51054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1866900" y="2618190"/>
            <a:ext cx="4229100" cy="1621619"/>
          </a:xfrm>
        </p:spPr>
        <p:txBody>
          <a:bodyPr/>
          <a:lstStyle>
            <a:lvl1pPr>
              <a:defRPr sz="3600"/>
            </a:lvl1pPr>
          </a:lstStyle>
          <a:p>
            <a:r>
              <a:rPr lang="en-US" dirty="0"/>
              <a:t>CLICK TO EDIT MASTER TITLE STYLE</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Picture Placeholder 4"/>
          <p:cNvSpPr>
            <a:spLocks noGrp="1"/>
          </p:cNvSpPr>
          <p:nvPr>
            <p:ph type="pic" sz="quarter" idx="11" hasCustomPrompt="1"/>
          </p:nvPr>
        </p:nvSpPr>
        <p:spPr>
          <a:xfrm>
            <a:off x="3699328" y="1181100"/>
            <a:ext cx="4793343" cy="56769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1866900" y="1767466"/>
            <a:ext cx="4229100" cy="1857123"/>
          </a:xfrm>
        </p:spPr>
        <p:txBody>
          <a:bodyPr/>
          <a:lstStyle/>
          <a:p>
            <a:r>
              <a:rPr lang="en-US" dirty="0"/>
              <a:t>CLICK TO EDIT MASTER TITLE STYLE</a:t>
            </a:r>
          </a:p>
        </p:txBody>
      </p:sp>
      <p:sp>
        <p:nvSpPr>
          <p:cNvPr id="8" name="Picture Placeholder 4"/>
          <p:cNvSpPr>
            <a:spLocks noGrp="1"/>
          </p:cNvSpPr>
          <p:nvPr>
            <p:ph type="pic" sz="quarter" idx="13" hasCustomPrompt="1"/>
          </p:nvPr>
        </p:nvSpPr>
        <p:spPr>
          <a:xfrm>
            <a:off x="9927771" y="1848660"/>
            <a:ext cx="2264228" cy="243305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9" name="Picture Placeholder 4"/>
          <p:cNvSpPr>
            <a:spLocks noGrp="1"/>
          </p:cNvSpPr>
          <p:nvPr>
            <p:ph type="pic" sz="quarter" idx="14" hasCustomPrompt="1"/>
          </p:nvPr>
        </p:nvSpPr>
        <p:spPr>
          <a:xfrm>
            <a:off x="7531100" y="1848660"/>
            <a:ext cx="2264228" cy="243305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4328127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7" hasCustomPrompt="1"/>
          </p:nvPr>
        </p:nvSpPr>
        <p:spPr>
          <a:xfrm>
            <a:off x="1866901" y="1181100"/>
            <a:ext cx="1406070" cy="1406070"/>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Oval 5"/>
          <p:cNvSpPr/>
          <p:nvPr userDrawn="1"/>
        </p:nvSpPr>
        <p:spPr>
          <a:xfrm>
            <a:off x="1448707" y="762906"/>
            <a:ext cx="2242457" cy="2242457"/>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35471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1000025"/>
            <a:ext cx="4229100" cy="1621619"/>
          </a:xfrm>
        </p:spPr>
        <p:txBody>
          <a:bodyPr/>
          <a:lstStyle>
            <a:lvl1pPr>
              <a:defRPr sz="3600"/>
            </a:lvl1pPr>
          </a:lstStyle>
          <a:p>
            <a:r>
              <a:rPr lang="en-US" dirty="0"/>
              <a:t>CLICK TO EDIT MASTER TITLE STYLE</a:t>
            </a:r>
          </a:p>
        </p:txBody>
      </p:sp>
      <p:sp>
        <p:nvSpPr>
          <p:cNvPr id="6" name="Picture Placeholder 4"/>
          <p:cNvSpPr>
            <a:spLocks noGrp="1"/>
          </p:cNvSpPr>
          <p:nvPr>
            <p:ph type="pic" sz="quarter" idx="11" hasCustomPrompt="1"/>
          </p:nvPr>
        </p:nvSpPr>
        <p:spPr>
          <a:xfrm>
            <a:off x="0" y="2358570"/>
            <a:ext cx="12192000" cy="449942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20603505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1000025"/>
            <a:ext cx="4229100" cy="1621619"/>
          </a:xfrm>
        </p:spPr>
        <p:txBody>
          <a:bodyPr/>
          <a:lstStyle>
            <a:lvl1pPr>
              <a:defRPr sz="3600"/>
            </a:lvl1pPr>
          </a:lstStyle>
          <a:p>
            <a:r>
              <a:rPr lang="en-US" dirty="0"/>
              <a:t>CLICK TO EDIT MASTER TITLE STYLE</a:t>
            </a:r>
          </a:p>
        </p:txBody>
      </p:sp>
      <p:sp>
        <p:nvSpPr>
          <p:cNvPr id="10" name="Picture Placeholder 4"/>
          <p:cNvSpPr>
            <a:spLocks noGrp="1"/>
          </p:cNvSpPr>
          <p:nvPr>
            <p:ph type="pic" sz="quarter" idx="17" hasCustomPrompt="1"/>
          </p:nvPr>
        </p:nvSpPr>
        <p:spPr>
          <a:xfrm>
            <a:off x="186690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1" name="Picture Placeholder 4"/>
          <p:cNvSpPr>
            <a:spLocks noGrp="1"/>
          </p:cNvSpPr>
          <p:nvPr>
            <p:ph type="pic" sz="quarter" idx="18" hasCustomPrompt="1"/>
          </p:nvPr>
        </p:nvSpPr>
        <p:spPr>
          <a:xfrm>
            <a:off x="394335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icture Placeholder 4"/>
          <p:cNvSpPr>
            <a:spLocks noGrp="1"/>
          </p:cNvSpPr>
          <p:nvPr>
            <p:ph type="pic" sz="quarter" idx="19" hasCustomPrompt="1"/>
          </p:nvPr>
        </p:nvSpPr>
        <p:spPr>
          <a:xfrm>
            <a:off x="601980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3" name="Picture Placeholder 4"/>
          <p:cNvSpPr>
            <a:spLocks noGrp="1"/>
          </p:cNvSpPr>
          <p:nvPr>
            <p:ph type="pic" sz="quarter" idx="20" hasCustomPrompt="1"/>
          </p:nvPr>
        </p:nvSpPr>
        <p:spPr>
          <a:xfrm>
            <a:off x="809625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4" name="Picture Placeholder 4"/>
          <p:cNvSpPr>
            <a:spLocks noGrp="1"/>
          </p:cNvSpPr>
          <p:nvPr>
            <p:ph type="pic" sz="quarter" idx="21" hasCustomPrompt="1"/>
          </p:nvPr>
        </p:nvSpPr>
        <p:spPr>
          <a:xfrm>
            <a:off x="10172700"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5" name="Picture Placeholder 4"/>
          <p:cNvSpPr>
            <a:spLocks noGrp="1"/>
          </p:cNvSpPr>
          <p:nvPr>
            <p:ph type="pic" sz="quarter" idx="22" hasCustomPrompt="1"/>
          </p:nvPr>
        </p:nvSpPr>
        <p:spPr>
          <a:xfrm>
            <a:off x="186690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6" name="Picture Placeholder 4"/>
          <p:cNvSpPr>
            <a:spLocks noGrp="1"/>
          </p:cNvSpPr>
          <p:nvPr>
            <p:ph type="pic" sz="quarter" idx="23" hasCustomPrompt="1"/>
          </p:nvPr>
        </p:nvSpPr>
        <p:spPr>
          <a:xfrm>
            <a:off x="394335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7" name="Picture Placeholder 4"/>
          <p:cNvSpPr>
            <a:spLocks noGrp="1"/>
          </p:cNvSpPr>
          <p:nvPr>
            <p:ph type="pic" sz="quarter" idx="24" hasCustomPrompt="1"/>
          </p:nvPr>
        </p:nvSpPr>
        <p:spPr>
          <a:xfrm>
            <a:off x="601980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8" name="Picture Placeholder 4"/>
          <p:cNvSpPr>
            <a:spLocks noGrp="1"/>
          </p:cNvSpPr>
          <p:nvPr>
            <p:ph type="pic" sz="quarter" idx="25" hasCustomPrompt="1"/>
          </p:nvPr>
        </p:nvSpPr>
        <p:spPr>
          <a:xfrm>
            <a:off x="809625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9" name="Picture Placeholder 4"/>
          <p:cNvSpPr>
            <a:spLocks noGrp="1"/>
          </p:cNvSpPr>
          <p:nvPr>
            <p:ph type="pic" sz="quarter" idx="26" hasCustomPrompt="1"/>
          </p:nvPr>
        </p:nvSpPr>
        <p:spPr>
          <a:xfrm>
            <a:off x="10172700"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1000025"/>
            <a:ext cx="4229100" cy="1621619"/>
          </a:xfrm>
        </p:spPr>
        <p:txBody>
          <a:bodyPr/>
          <a:lstStyle>
            <a:lvl1pPr>
              <a:defRPr sz="3600"/>
            </a:lvl1pPr>
          </a:lstStyle>
          <a:p>
            <a:r>
              <a:rPr lang="en-US" dirty="0"/>
              <a:t>CLICK TO EDIT MASTER TITLE STYLE</a:t>
            </a:r>
          </a:p>
        </p:txBody>
      </p:sp>
      <p:sp>
        <p:nvSpPr>
          <p:cNvPr id="10" name="Picture Placeholder 4"/>
          <p:cNvSpPr>
            <a:spLocks noGrp="1"/>
          </p:cNvSpPr>
          <p:nvPr>
            <p:ph type="pic" sz="quarter" idx="17" hasCustomPrompt="1"/>
          </p:nvPr>
        </p:nvSpPr>
        <p:spPr>
          <a:xfrm>
            <a:off x="186690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1" name="Picture Placeholder 4"/>
          <p:cNvSpPr>
            <a:spLocks noGrp="1"/>
          </p:cNvSpPr>
          <p:nvPr>
            <p:ph type="pic" sz="quarter" idx="18" hasCustomPrompt="1"/>
          </p:nvPr>
        </p:nvSpPr>
        <p:spPr>
          <a:xfrm>
            <a:off x="394335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icture Placeholder 4"/>
          <p:cNvSpPr>
            <a:spLocks noGrp="1"/>
          </p:cNvSpPr>
          <p:nvPr>
            <p:ph type="pic" sz="quarter" idx="19" hasCustomPrompt="1"/>
          </p:nvPr>
        </p:nvSpPr>
        <p:spPr>
          <a:xfrm>
            <a:off x="601980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3" name="Picture Placeholder 4"/>
          <p:cNvSpPr>
            <a:spLocks noGrp="1"/>
          </p:cNvSpPr>
          <p:nvPr>
            <p:ph type="pic" sz="quarter" idx="20" hasCustomPrompt="1"/>
          </p:nvPr>
        </p:nvSpPr>
        <p:spPr>
          <a:xfrm>
            <a:off x="809625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4" name="Picture Placeholder 4"/>
          <p:cNvSpPr>
            <a:spLocks noGrp="1"/>
          </p:cNvSpPr>
          <p:nvPr>
            <p:ph type="pic" sz="quarter" idx="21" hasCustomPrompt="1"/>
          </p:nvPr>
        </p:nvSpPr>
        <p:spPr>
          <a:xfrm>
            <a:off x="10172700"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Номер слайда 21"/>
          <p:cNvSpPr txBox="1">
            <a:spLocks/>
          </p:cNvSpPr>
          <p:nvPr userDrawn="1"/>
        </p:nvSpPr>
        <p:spPr>
          <a:xfrm>
            <a:off x="388273" y="65712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pPr/>
              <a:t>‹#›</a:t>
            </a:fld>
            <a:endParaRPr lang="en-US" dirty="0"/>
          </a:p>
        </p:txBody>
      </p:sp>
      <p:sp>
        <p:nvSpPr>
          <p:cNvPr id="6" name="Title 4"/>
          <p:cNvSpPr>
            <a:spLocks noGrp="1"/>
          </p:cNvSpPr>
          <p:nvPr>
            <p:ph type="title" hasCustomPrompt="1"/>
          </p:nvPr>
        </p:nvSpPr>
        <p:spPr>
          <a:xfrm>
            <a:off x="1866899" y="4517240"/>
            <a:ext cx="8046357" cy="2438731"/>
          </a:xfrm>
        </p:spPr>
        <p:txBody>
          <a:bodyPr/>
          <a:lstStyle>
            <a:lvl1pPr>
              <a:defRPr sz="5400"/>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Номер слайда 21"/>
          <p:cNvSpPr txBox="1">
            <a:spLocks/>
          </p:cNvSpPr>
          <p:nvPr userDrawn="1"/>
        </p:nvSpPr>
        <p:spPr>
          <a:xfrm>
            <a:off x="235873" y="64188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pPr/>
              <a:t>‹#›</a:t>
            </a:fld>
            <a:endParaRPr lang="en-US" dirty="0"/>
          </a:p>
        </p:txBody>
      </p:sp>
      <p:cxnSp>
        <p:nvCxnSpPr>
          <p:cNvPr id="6" name="Straight Connector 5"/>
          <p:cNvCxnSpPr/>
          <p:nvPr userDrawn="1"/>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68887"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516593"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Номер слайда 21"/>
          <p:cNvSpPr txBox="1">
            <a:spLocks/>
          </p:cNvSpPr>
          <p:nvPr userDrawn="1"/>
        </p:nvSpPr>
        <p:spPr>
          <a:xfrm>
            <a:off x="235873" y="64188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solidFill>
                  <a:schemeClr val="bg1">
                    <a:alpha val="70000"/>
                  </a:schemeClr>
                </a:solidFill>
              </a:rPr>
              <a:pPr/>
              <a:t>‹#›</a:t>
            </a:fld>
            <a:endParaRPr lang="en-US" dirty="0">
              <a:solidFill>
                <a:schemeClr val="bg1">
                  <a:alpha val="70000"/>
                </a:schemeClr>
              </a:solidFill>
            </a:endParaRPr>
          </a:p>
        </p:txBody>
      </p:sp>
      <p:cxnSp>
        <p:nvCxnSpPr>
          <p:cNvPr id="6" name="Straight Connector 5"/>
          <p:cNvCxnSpPr/>
          <p:nvPr userDrawn="1"/>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68887"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516593"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itle 4"/>
          <p:cNvSpPr>
            <a:spLocks noGrp="1"/>
          </p:cNvSpPr>
          <p:nvPr>
            <p:ph type="title" hasCustomPrompt="1"/>
          </p:nvPr>
        </p:nvSpPr>
        <p:spPr>
          <a:xfrm>
            <a:off x="1866900" y="996124"/>
            <a:ext cx="4229100" cy="1621619"/>
          </a:xfrm>
        </p:spPr>
        <p:txBody>
          <a:bodyPr/>
          <a:lstStyle>
            <a:lvl1pPr>
              <a:defRPr sz="3600">
                <a:solidFill>
                  <a:schemeClr val="bg1"/>
                </a:solidFill>
              </a:defRPr>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000"/>
            </a:lvl1p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2500438"/>
            <a:ext cx="4229100" cy="1857123"/>
          </a:xfrm>
        </p:spPr>
        <p:txBody>
          <a:body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2" name="Title 1">
            <a:extLst>
              <a:ext uri="{FF2B5EF4-FFF2-40B4-BE49-F238E27FC236}">
                <a16:creationId xmlns:a16="http://schemas.microsoft.com/office/drawing/2014/main" id="{F7F50C92-825F-7041-98B3-CC549C8AC12B}"/>
              </a:ext>
            </a:extLst>
          </p:cNvPr>
          <p:cNvSpPr>
            <a:spLocks noGrp="1"/>
          </p:cNvSpPr>
          <p:nvPr>
            <p:ph type="title"/>
          </p:nvPr>
        </p:nvSpPr>
        <p:spPr/>
        <p:txBody>
          <a:bodyPr/>
          <a:lstStyle/>
          <a:p>
            <a:r>
              <a:rPr lang="en-GB"/>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66900" y="994934"/>
            <a:ext cx="9753600" cy="148786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235873" y="6418877"/>
            <a:ext cx="513735" cy="227164"/>
          </a:xfrm>
          <a:prstGeom prst="rect">
            <a:avLst/>
          </a:prstGeom>
          <a:noFill/>
        </p:spPr>
        <p:txBody>
          <a:bodyPr vert="horz" lIns="0" tIns="0" rIns="0" bIns="0" rtlCol="0" anchor="ctr"/>
          <a:lstStyle>
            <a:lvl1pPr algn="ctr">
              <a:defRPr sz="1000" b="0" i="0">
                <a:solidFill>
                  <a:schemeClr val="tx1">
                    <a:alpha val="70000"/>
                  </a:schemeClr>
                </a:solidFill>
                <a:latin typeface="Montserrat Medium" charset="0"/>
                <a:ea typeface="Montserrat Medium" charset="0"/>
                <a:cs typeface="Montserrat Medium" charset="0"/>
              </a:defRPr>
            </a:lvl1pPr>
          </a:lstStyle>
          <a:p>
            <a:fld id="{D8D877B3-D348-4611-9BDB-C5374591D951}" type="slidenum">
              <a:rPr lang="en-US" smtClean="0"/>
              <a:pPr/>
              <a:t>‹#›</a:t>
            </a:fld>
            <a:endParaRPr lang="en-US" dirty="0"/>
          </a:p>
        </p:txBody>
      </p:sp>
      <p:sp>
        <p:nvSpPr>
          <p:cNvPr id="11" name="Text Placeholder 10"/>
          <p:cNvSpPr>
            <a:spLocks noGrp="1"/>
          </p:cNvSpPr>
          <p:nvPr>
            <p:ph type="body" idx="1"/>
          </p:nvPr>
        </p:nvSpPr>
        <p:spPr>
          <a:xfrm>
            <a:off x="1866900" y="2514600"/>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68887"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516593"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08" r:id="rId1"/>
    <p:sldLayoutId id="2147484018" r:id="rId2"/>
    <p:sldLayoutId id="2147484009" r:id="rId3"/>
    <p:sldLayoutId id="2147484023" r:id="rId4"/>
    <p:sldLayoutId id="2147484035" r:id="rId5"/>
    <p:sldLayoutId id="2147484022" r:id="rId6"/>
    <p:sldLayoutId id="2147484043" r:id="rId7"/>
    <p:sldLayoutId id="2147484010" r:id="rId8"/>
    <p:sldLayoutId id="2147484011" r:id="rId9"/>
    <p:sldLayoutId id="2147484012" r:id="rId10"/>
    <p:sldLayoutId id="2147484052" r:id="rId11"/>
    <p:sldLayoutId id="2147484053" r:id="rId12"/>
    <p:sldLayoutId id="2147484054" r:id="rId13"/>
    <p:sldLayoutId id="2147484019" r:id="rId14"/>
    <p:sldLayoutId id="2147484013" r:id="rId15"/>
    <p:sldLayoutId id="2147484014" r:id="rId16"/>
    <p:sldLayoutId id="2147484015" r:id="rId17"/>
    <p:sldLayoutId id="2147484016" r:id="rId18"/>
    <p:sldLayoutId id="2147484017" r:id="rId19"/>
    <p:sldLayoutId id="2147484020" r:id="rId20"/>
    <p:sldLayoutId id="2147484021" r:id="rId21"/>
    <p:sldLayoutId id="2147484024" r:id="rId22"/>
    <p:sldLayoutId id="2147484025" r:id="rId23"/>
    <p:sldLayoutId id="2147484026" r:id="rId24"/>
    <p:sldLayoutId id="2147484027" r:id="rId25"/>
    <p:sldLayoutId id="2147484028" r:id="rId26"/>
    <p:sldLayoutId id="2147484029" r:id="rId27"/>
    <p:sldLayoutId id="2147484030" r:id="rId28"/>
    <p:sldLayoutId id="2147484031" r:id="rId29"/>
    <p:sldLayoutId id="2147484047" r:id="rId30"/>
    <p:sldLayoutId id="2147484032" r:id="rId31"/>
    <p:sldLayoutId id="2147484048" r:id="rId32"/>
    <p:sldLayoutId id="2147484033" r:id="rId33"/>
    <p:sldLayoutId id="2147484034" r:id="rId34"/>
    <p:sldLayoutId id="2147484036" r:id="rId35"/>
    <p:sldLayoutId id="2147484037" r:id="rId36"/>
    <p:sldLayoutId id="2147484038" r:id="rId37"/>
    <p:sldLayoutId id="2147484039" r:id="rId38"/>
    <p:sldLayoutId id="2147484040" r:id="rId39"/>
    <p:sldLayoutId id="2147484051" r:id="rId40"/>
    <p:sldLayoutId id="2147484041" r:id="rId41"/>
    <p:sldLayoutId id="2147484044" r:id="rId42"/>
    <p:sldLayoutId id="2147484042" r:id="rId43"/>
    <p:sldLayoutId id="2147484045" r:id="rId44"/>
    <p:sldLayoutId id="2147484046" r:id="rId45"/>
    <p:sldLayoutId id="2147484049" r:id="rId46"/>
    <p:sldLayoutId id="2147484050" r:id="rId47"/>
  </p:sldLayoutIdLst>
  <p:hf hdr="0" ftr="0" dt="0"/>
  <p:txStyles>
    <p:titleStyle>
      <a:lvl1pPr algn="l" defTabSz="914318" rtl="0" eaLnBrk="1" latinLnBrk="0" hangingPunct="1">
        <a:lnSpc>
          <a:spcPct val="80000"/>
        </a:lnSpc>
        <a:spcBef>
          <a:spcPct val="0"/>
        </a:spcBef>
        <a:buNone/>
        <a:defRPr sz="4400" b="1" i="0" kern="1200" spc="-151" baseline="0">
          <a:solidFill>
            <a:schemeClr val="tx1"/>
          </a:solidFill>
          <a:latin typeface="Poppins" pitchFamily="2" charset="77"/>
          <a:ea typeface="+mj-ea"/>
          <a:cs typeface="Poppins" pitchFamily="2" charset="77"/>
        </a:defRPr>
      </a:lvl1pPr>
    </p:titleStyle>
    <p:bodyStyle>
      <a:lvl1pPr marL="0" indent="0" algn="l" defTabSz="914318" rtl="0" eaLnBrk="1" latinLnBrk="0" hangingPunct="1">
        <a:lnSpc>
          <a:spcPct val="120000"/>
        </a:lnSpc>
        <a:spcBef>
          <a:spcPts val="1000"/>
        </a:spcBef>
        <a:buFont typeface="Arial" panose="020B0604020202020204" pitchFamily="34" charset="0"/>
        <a:buNone/>
        <a:defRPr sz="2800" b="0" i="0" kern="1200">
          <a:solidFill>
            <a:schemeClr val="tx1"/>
          </a:solidFill>
          <a:latin typeface="Poppins Medium" pitchFamily="2" charset="77"/>
          <a:ea typeface="+mn-ea"/>
          <a:cs typeface="Poppins Medium" pitchFamily="2" charset="77"/>
        </a:defRPr>
      </a:lvl1pPr>
      <a:lvl2pPr marL="0" indent="0" algn="l" defTabSz="914318" rtl="0" eaLnBrk="1" latinLnBrk="0" hangingPunct="1">
        <a:lnSpc>
          <a:spcPct val="120000"/>
        </a:lnSpc>
        <a:spcBef>
          <a:spcPts val="499"/>
        </a:spcBef>
        <a:buFont typeface="Arial" panose="020B0604020202020204" pitchFamily="34" charset="0"/>
        <a:buNone/>
        <a:defRPr sz="1800" b="0" i="0" kern="1200">
          <a:solidFill>
            <a:schemeClr val="tx1"/>
          </a:solidFill>
          <a:latin typeface="Poppins Light" pitchFamily="2" charset="77"/>
          <a:ea typeface="+mn-ea"/>
          <a:cs typeface="Poppins Light" pitchFamily="2" charset="77"/>
        </a:defRPr>
      </a:lvl2pPr>
      <a:lvl3pPr marL="0" indent="0" algn="l" defTabSz="914318" rtl="0" eaLnBrk="1" latinLnBrk="0" hangingPunct="1">
        <a:lnSpc>
          <a:spcPct val="120000"/>
        </a:lnSpc>
        <a:spcBef>
          <a:spcPts val="499"/>
        </a:spcBef>
        <a:buFont typeface="Arial" panose="020B0604020202020204" pitchFamily="34" charset="0"/>
        <a:buNone/>
        <a:defRPr sz="1200" b="0" i="0" kern="1200">
          <a:solidFill>
            <a:schemeClr val="tx1"/>
          </a:solidFill>
          <a:latin typeface="Poppins Light" pitchFamily="2" charset="77"/>
          <a:ea typeface="+mn-ea"/>
          <a:cs typeface="Poppins Light" pitchFamily="2" charset="77"/>
        </a:defRPr>
      </a:lvl3pPr>
      <a:lvl4pPr marL="0" indent="0" algn="l" defTabSz="914318" rtl="0" eaLnBrk="1" latinLnBrk="0" hangingPunct="1">
        <a:lnSpc>
          <a:spcPct val="120000"/>
        </a:lnSpc>
        <a:spcBef>
          <a:spcPts val="499"/>
        </a:spcBef>
        <a:buFont typeface="Arial" panose="020B0604020202020204" pitchFamily="34" charset="0"/>
        <a:buNone/>
        <a:defRPr sz="1000" b="0" i="0" kern="1200">
          <a:solidFill>
            <a:schemeClr val="tx1">
              <a:alpha val="70000"/>
            </a:schemeClr>
          </a:solidFill>
          <a:latin typeface="Poppins Light" pitchFamily="2" charset="77"/>
          <a:ea typeface="+mn-ea"/>
          <a:cs typeface="Poppins Light" pitchFamily="2" charset="77"/>
        </a:defRPr>
      </a:lvl4pPr>
      <a:lvl5pPr marL="0" indent="0" algn="l" defTabSz="914318" rtl="0" eaLnBrk="1" latinLnBrk="0" hangingPunct="1">
        <a:lnSpc>
          <a:spcPct val="120000"/>
        </a:lnSpc>
        <a:spcBef>
          <a:spcPts val="499"/>
        </a:spcBef>
        <a:buFont typeface="Arial" panose="020B0604020202020204" pitchFamily="34" charset="0"/>
        <a:buNone/>
        <a:defRPr sz="1000" b="0" i="0" kern="1200" baseline="0">
          <a:solidFill>
            <a:schemeClr val="tx1">
              <a:alpha val="50000"/>
            </a:schemeClr>
          </a:solidFill>
          <a:latin typeface="Poppins Light" pitchFamily="2" charset="77"/>
          <a:ea typeface="+mn-ea"/>
          <a:cs typeface="Poppins Light" pitchFamily="2" charset="77"/>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28" pos="624" userDrawn="1">
          <p15:clr>
            <a:srgbClr val="F26B43"/>
          </p15:clr>
        </p15:guide>
        <p15:guide id="29" pos="7320" userDrawn="1">
          <p15:clr>
            <a:srgbClr val="F26B43"/>
          </p15:clr>
        </p15:guide>
        <p15:guide id="48" pos="1176" userDrawn="1">
          <p15:clr>
            <a:srgbClr val="F26B43"/>
          </p15:clr>
        </p15:guide>
        <p15:guide id="51" orient="horz" pos="74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1</a:t>
            </a:fld>
            <a:endParaRPr lang="en-US" dirty="0"/>
          </a:p>
        </p:txBody>
      </p:sp>
      <p:cxnSp>
        <p:nvCxnSpPr>
          <p:cNvPr id="5" name="Straight Connector 4"/>
          <p:cNvCxnSpPr/>
          <p:nvPr/>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68887"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6593"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66899" y="2585692"/>
            <a:ext cx="9924463" cy="1686616"/>
          </a:xfrm>
          <a:prstGeom prst="rect">
            <a:avLst/>
          </a:prstGeom>
          <a:noFill/>
        </p:spPr>
        <p:txBody>
          <a:bodyPr wrap="square" lIns="0" rIns="0" rtlCol="0">
            <a:spAutoFit/>
          </a:bodyPr>
          <a:lstStyle/>
          <a:p>
            <a:pPr>
              <a:lnSpc>
                <a:spcPct val="70000"/>
              </a:lnSpc>
            </a:pPr>
            <a:r>
              <a:rPr lang="en-US" sz="4800" b="1" dirty="0">
                <a:latin typeface="Poppins" pitchFamily="2" charset="77"/>
                <a:cs typeface="Poppins" pitchFamily="2" charset="77"/>
              </a:rPr>
              <a:t>NCL STUDENTS’ </a:t>
            </a:r>
            <a:br>
              <a:rPr lang="en-US" sz="4800" b="1" dirty="0">
                <a:latin typeface="Poppins" pitchFamily="2" charset="77"/>
                <a:cs typeface="Poppins" pitchFamily="2" charset="77"/>
              </a:rPr>
            </a:br>
            <a:r>
              <a:rPr lang="en-US" sz="4800" b="1" dirty="0">
                <a:latin typeface="Poppins" pitchFamily="2" charset="77"/>
                <a:cs typeface="Poppins" pitchFamily="2" charset="77"/>
              </a:rPr>
              <a:t>ASSOCIATION </a:t>
            </a:r>
            <a:r>
              <a:rPr lang="en-US" sz="4800" b="1" dirty="0">
                <a:solidFill>
                  <a:srgbClr val="C00000"/>
                </a:solidFill>
                <a:latin typeface="Poppins" pitchFamily="2" charset="77"/>
                <a:cs typeface="Poppins" pitchFamily="2" charset="77"/>
              </a:rPr>
              <a:t>&amp;</a:t>
            </a:r>
            <a:r>
              <a:rPr lang="en-US" sz="4800" b="1" dirty="0">
                <a:latin typeface="Poppins" pitchFamily="2" charset="77"/>
                <a:cs typeface="Poppins" pitchFamily="2" charset="77"/>
              </a:rPr>
              <a:t> </a:t>
            </a:r>
            <a:br>
              <a:rPr lang="en-US" sz="4800" b="1" dirty="0">
                <a:latin typeface="Poppins" pitchFamily="2" charset="77"/>
                <a:cs typeface="Poppins" pitchFamily="2" charset="77"/>
              </a:rPr>
            </a:br>
            <a:r>
              <a:rPr lang="en-US" sz="4800" b="1" dirty="0">
                <a:latin typeface="Poppins" pitchFamily="2" charset="77"/>
                <a:cs typeface="Poppins" pitchFamily="2" charset="77"/>
              </a:rPr>
              <a:t>LEARNER ENGAGEMENT</a:t>
            </a:r>
            <a:endParaRPr lang="en-US" sz="4800" b="1" dirty="0">
              <a:solidFill>
                <a:schemeClr val="accent1"/>
              </a:solidFill>
              <a:latin typeface="Poppins" pitchFamily="2" charset="77"/>
              <a:cs typeface="Poppins" pitchFamily="2" charset="77"/>
            </a:endParaRPr>
          </a:p>
        </p:txBody>
      </p:sp>
      <p:sp>
        <p:nvSpPr>
          <p:cNvPr id="10" name="Rectangle 9"/>
          <p:cNvSpPr/>
          <p:nvPr/>
        </p:nvSpPr>
        <p:spPr>
          <a:xfrm>
            <a:off x="1866899" y="1188625"/>
            <a:ext cx="2213322" cy="29423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0" tIns="64008" rIns="0" rtlCol="0" anchor="ctr"/>
          <a:lstStyle/>
          <a:p>
            <a:pPr algn="ctr"/>
            <a:r>
              <a:rPr lang="en-US" sz="1600" dirty="0">
                <a:latin typeface="Poppins" pitchFamily="2" charset="77"/>
                <a:ea typeface="Montserrat" charset="0"/>
                <a:cs typeface="Poppins" pitchFamily="2" charset="77"/>
              </a:rPr>
              <a:t>January 2023</a:t>
            </a:r>
          </a:p>
        </p:txBody>
      </p:sp>
      <p:sp>
        <p:nvSpPr>
          <p:cNvPr id="11" name="Right Triangle 10"/>
          <p:cNvSpPr/>
          <p:nvPr/>
        </p:nvSpPr>
        <p:spPr>
          <a:xfrm flipV="1">
            <a:off x="3926541" y="1482859"/>
            <a:ext cx="153680" cy="15368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xtBox 2">
            <a:extLst>
              <a:ext uri="{FF2B5EF4-FFF2-40B4-BE49-F238E27FC236}">
                <a16:creationId xmlns:a16="http://schemas.microsoft.com/office/drawing/2014/main" id="{B57E75B2-5037-4901-94E9-873FB06BDEE7}"/>
              </a:ext>
            </a:extLst>
          </p:cNvPr>
          <p:cNvSpPr txBox="1"/>
          <p:nvPr/>
        </p:nvSpPr>
        <p:spPr>
          <a:xfrm>
            <a:off x="1785669" y="4240511"/>
            <a:ext cx="4435423" cy="369332"/>
          </a:xfrm>
          <a:prstGeom prst="rect">
            <a:avLst/>
          </a:prstGeom>
          <a:noFill/>
        </p:spPr>
        <p:txBody>
          <a:bodyPr wrap="square" rtlCol="0">
            <a:spAutoFit/>
          </a:bodyPr>
          <a:lstStyle/>
          <a:p>
            <a:r>
              <a:rPr lang="en-GB" dirty="0">
                <a:solidFill>
                  <a:srgbClr val="C00000"/>
                </a:solidFill>
                <a:latin typeface="Poppins Light" panose="00000400000000000000" pitchFamily="2" charset="0"/>
                <a:cs typeface="Poppins Light" panose="00000400000000000000" pitchFamily="2" charset="0"/>
              </a:rPr>
              <a:t>Board Report</a:t>
            </a:r>
          </a:p>
        </p:txBody>
      </p:sp>
      <p:pic>
        <p:nvPicPr>
          <p:cNvPr id="12" name="Picture 11" descr="A black and white logo&#10;&#10;Description automatically generated with medium confidence">
            <a:extLst>
              <a:ext uri="{FF2B5EF4-FFF2-40B4-BE49-F238E27FC236}">
                <a16:creationId xmlns:a16="http://schemas.microsoft.com/office/drawing/2014/main" id="{94F34FE4-FCCA-47DB-AB82-81BC4559E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1209" y="247650"/>
            <a:ext cx="2145502" cy="814496"/>
          </a:xfrm>
          <a:prstGeom prst="rect">
            <a:avLst/>
          </a:prstGeom>
        </p:spPr>
      </p:pic>
    </p:spTree>
    <p:extLst>
      <p:ext uri="{BB962C8B-B14F-4D97-AF65-F5344CB8AC3E}">
        <p14:creationId xmlns:p14="http://schemas.microsoft.com/office/powerpoint/2010/main" val="2749098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2</a:t>
            </a:fld>
            <a:endParaRPr lang="en-US" dirty="0"/>
          </a:p>
        </p:txBody>
      </p:sp>
      <p:pic>
        <p:nvPicPr>
          <p:cNvPr id="22" name="Picture Placeholder 21">
            <a:extLst>
              <a:ext uri="{FF2B5EF4-FFF2-40B4-BE49-F238E27FC236}">
                <a16:creationId xmlns:a16="http://schemas.microsoft.com/office/drawing/2014/main" id="{86A07AF1-A924-450F-8BC5-2C2DF70ABA23}"/>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7903" r="27903"/>
          <a:stretch>
            <a:fillRect/>
          </a:stretch>
        </p:blipFill>
        <p:spPr/>
      </p:pic>
      <p:sp>
        <p:nvSpPr>
          <p:cNvPr id="11" name="Title 3">
            <a:extLst>
              <a:ext uri="{FF2B5EF4-FFF2-40B4-BE49-F238E27FC236}">
                <a16:creationId xmlns:a16="http://schemas.microsoft.com/office/drawing/2014/main" id="{E983CF53-F367-4E27-B67E-FAABAB0065F4}"/>
              </a:ext>
            </a:extLst>
          </p:cNvPr>
          <p:cNvSpPr>
            <a:spLocks noGrp="1"/>
          </p:cNvSpPr>
          <p:nvPr>
            <p:ph type="title"/>
          </p:nvPr>
        </p:nvSpPr>
        <p:spPr>
          <a:xfrm>
            <a:off x="1866899" y="996124"/>
            <a:ext cx="5660951" cy="1621619"/>
          </a:xfrm>
        </p:spPr>
        <p:txBody>
          <a:bodyPr/>
          <a:lstStyle/>
          <a:p>
            <a:r>
              <a:rPr lang="en-US" sz="4000" dirty="0"/>
              <a:t>Re-freshers’</a:t>
            </a:r>
            <a:br>
              <a:rPr lang="en-US" sz="4000" dirty="0"/>
            </a:br>
            <a:r>
              <a:rPr lang="en-US" sz="4000" dirty="0"/>
              <a:t>23</a:t>
            </a:r>
            <a:r>
              <a:rPr lang="en-US" sz="4000" dirty="0">
                <a:solidFill>
                  <a:srgbClr val="C00000"/>
                </a:solidFill>
              </a:rPr>
              <a:t>.</a:t>
            </a:r>
          </a:p>
        </p:txBody>
      </p:sp>
      <p:sp>
        <p:nvSpPr>
          <p:cNvPr id="12" name="TextBox 11">
            <a:extLst>
              <a:ext uri="{FF2B5EF4-FFF2-40B4-BE49-F238E27FC236}">
                <a16:creationId xmlns:a16="http://schemas.microsoft.com/office/drawing/2014/main" id="{ECE01656-A815-4E5A-A1C3-F36F8486DC56}"/>
              </a:ext>
            </a:extLst>
          </p:cNvPr>
          <p:cNvSpPr txBox="1"/>
          <p:nvPr/>
        </p:nvSpPr>
        <p:spPr>
          <a:xfrm>
            <a:off x="1866899" y="2427454"/>
            <a:ext cx="4865204" cy="3625608"/>
          </a:xfrm>
          <a:prstGeom prst="rect">
            <a:avLst/>
          </a:prstGeom>
          <a:noFill/>
        </p:spPr>
        <p:txBody>
          <a:bodyPr wrap="square" lIns="0" rIns="0" rtlCol="0">
            <a:spAutoFit/>
          </a:bodyPr>
          <a:lstStyle/>
          <a:p>
            <a:r>
              <a:rPr lang="en-GB" sz="1200" b="1" dirty="0">
                <a:latin typeface="Poppins" panose="00000500000000000000" pitchFamily="2" charset="0"/>
                <a:cs typeface="Poppins" panose="00000500000000000000" pitchFamily="2" charset="0"/>
              </a:rPr>
              <a:t>Time to re-charge batteries and have fun with friends.</a:t>
            </a:r>
          </a:p>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At NCL we are committed to ensuring that our students’ get the most from their college experience. </a:t>
            </a:r>
          </a:p>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Re-Freshers‘ 23 was focused on providing a warm and welcoming experience for new and existing students. Encouraging all to have fun, relax and practice self-care, as well as gain access to information and resources that might help them during their time at NCL.</a:t>
            </a:r>
          </a:p>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We partnered with local and national organisations who are as passionate as we are about well-being. In addition, NCLs very own departments provided services and entertainment.</a:t>
            </a:r>
          </a:p>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The SA on the day ran Boccia, a sport designed for athletes with high support needs, a smoothie bar, ‘beer’ pong and a treasure hunt with a £50 voucher prize. </a:t>
            </a:r>
          </a:p>
          <a:p>
            <a:pPr>
              <a:lnSpc>
                <a:spcPct val="120000"/>
              </a:lnSpc>
            </a:pPr>
            <a:endParaRPr lang="en-US" sz="1200" dirty="0">
              <a:solidFill>
                <a:schemeClr val="tx1">
                  <a:alpha val="80000"/>
                </a:schemeClr>
              </a:solidFill>
              <a:latin typeface="Poppins Light" panose="00000400000000000000" pitchFamily="2" charset="0"/>
              <a:cs typeface="Poppins Light" panose="00000400000000000000" pitchFamily="2" charset="0"/>
            </a:endParaRPr>
          </a:p>
        </p:txBody>
      </p:sp>
      <p:pic>
        <p:nvPicPr>
          <p:cNvPr id="4" name="Picture 3">
            <a:extLst>
              <a:ext uri="{FF2B5EF4-FFF2-40B4-BE49-F238E27FC236}">
                <a16:creationId xmlns:a16="http://schemas.microsoft.com/office/drawing/2014/main" id="{05B52341-424B-4362-A5B9-F125961DC8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5431" y="0"/>
            <a:ext cx="3859339" cy="6858000"/>
          </a:xfrm>
          <a:prstGeom prst="rect">
            <a:avLst/>
          </a:prstGeom>
        </p:spPr>
      </p:pic>
    </p:spTree>
    <p:extLst>
      <p:ext uri="{BB962C8B-B14F-4D97-AF65-F5344CB8AC3E}">
        <p14:creationId xmlns:p14="http://schemas.microsoft.com/office/powerpoint/2010/main" val="3851189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3</a:t>
            </a:fld>
            <a:endParaRPr lang="en-US" dirty="0"/>
          </a:p>
        </p:txBody>
      </p:sp>
      <p:sp>
        <p:nvSpPr>
          <p:cNvPr id="3" name="Title 2"/>
          <p:cNvSpPr>
            <a:spLocks noGrp="1"/>
          </p:cNvSpPr>
          <p:nvPr>
            <p:ph type="title"/>
          </p:nvPr>
        </p:nvSpPr>
        <p:spPr>
          <a:xfrm>
            <a:off x="1866900" y="2618190"/>
            <a:ext cx="4229100" cy="1621619"/>
          </a:xfrm>
        </p:spPr>
        <p:txBody>
          <a:bodyPr/>
          <a:lstStyle/>
          <a:p>
            <a:r>
              <a:rPr lang="en-US" dirty="0"/>
              <a:t>Student </a:t>
            </a:r>
            <a:br>
              <a:rPr lang="en-US" dirty="0"/>
            </a:br>
            <a:r>
              <a:rPr lang="en-US" dirty="0"/>
              <a:t>Pantry</a:t>
            </a:r>
            <a:r>
              <a:rPr lang="en-US" dirty="0">
                <a:solidFill>
                  <a:schemeClr val="accent1"/>
                </a:solidFill>
              </a:rPr>
              <a:t>.</a:t>
            </a:r>
          </a:p>
        </p:txBody>
      </p:sp>
      <p:sp>
        <p:nvSpPr>
          <p:cNvPr id="7" name="TextBox 6"/>
          <p:cNvSpPr txBox="1"/>
          <p:nvPr/>
        </p:nvSpPr>
        <p:spPr>
          <a:xfrm>
            <a:off x="6096000" y="2182504"/>
            <a:ext cx="5524500" cy="2492990"/>
          </a:xfrm>
          <a:prstGeom prst="rect">
            <a:avLst/>
          </a:prstGeom>
          <a:noFill/>
        </p:spPr>
        <p:txBody>
          <a:bodyPr wrap="square" lIns="0" rIns="0" rtlCol="0">
            <a:spAutoFit/>
          </a:bodyPr>
          <a:lstStyle/>
          <a:p>
            <a:r>
              <a:rPr lang="en-GB" sz="1200" dirty="0">
                <a:latin typeface="Poppins" panose="00000500000000000000" pitchFamily="2" charset="0"/>
                <a:cs typeface="Poppins" panose="00000500000000000000" pitchFamily="2" charset="0"/>
              </a:rPr>
              <a:t>Throughout the winter period, the NCL community came together to support our students during times of financial hardship. Raising funds and donating goods to NCL’s food pantry initiative. </a:t>
            </a:r>
          </a:p>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The success of this initiative has allowed the team to explore how the initiative can be sustained long-term through external funding as the flow of donations can only keep the pantries stocked for more than a few days. </a:t>
            </a:r>
          </a:p>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5 opportunities have been identified National Lottery Awards for All Scotland, National Lottery Improving Lives, National Lottery Young Start, ASDA Foundation, Tesco Community Grants – we will work with external funding to start applications.</a:t>
            </a:r>
          </a:p>
        </p:txBody>
      </p:sp>
    </p:spTree>
    <p:extLst>
      <p:ext uri="{BB962C8B-B14F-4D97-AF65-F5344CB8AC3E}">
        <p14:creationId xmlns:p14="http://schemas.microsoft.com/office/powerpoint/2010/main" val="494828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lgbtplushistorymonth.co.uk/wp-content/uploads/2022/11/SO_LGBT_HistoryMth_FB_Banner_Individual.jpg">
            <a:extLst>
              <a:ext uri="{FF2B5EF4-FFF2-40B4-BE49-F238E27FC236}">
                <a16:creationId xmlns:a16="http://schemas.microsoft.com/office/drawing/2014/main" id="{F5732B36-A16D-4890-B7B7-941A93711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4987" y="1853928"/>
            <a:ext cx="5070904" cy="285354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D8D877B3-D348-4611-9BDB-C5374591D951}" type="slidenum">
              <a:rPr lang="en-US" smtClean="0"/>
              <a:pPr/>
              <a:t>4</a:t>
            </a:fld>
            <a:endParaRPr lang="en-US" dirty="0"/>
          </a:p>
        </p:txBody>
      </p:sp>
      <p:sp>
        <p:nvSpPr>
          <p:cNvPr id="4" name="Title 3"/>
          <p:cNvSpPr>
            <a:spLocks noGrp="1"/>
          </p:cNvSpPr>
          <p:nvPr>
            <p:ph type="title"/>
          </p:nvPr>
        </p:nvSpPr>
        <p:spPr/>
        <p:txBody>
          <a:bodyPr/>
          <a:lstStyle/>
          <a:p>
            <a:r>
              <a:rPr lang="en-GB" sz="4000" dirty="0"/>
              <a:t>Raising Awareness</a:t>
            </a:r>
            <a:r>
              <a:rPr lang="en-US" sz="3700" dirty="0">
                <a:solidFill>
                  <a:srgbClr val="C00000"/>
                </a:solidFill>
              </a:rPr>
              <a:t>.</a:t>
            </a:r>
          </a:p>
        </p:txBody>
      </p:sp>
      <p:cxnSp>
        <p:nvCxnSpPr>
          <p:cNvPr id="9" name="Straight Connector 8"/>
          <p:cNvCxnSpPr/>
          <p:nvPr/>
        </p:nvCxnSpPr>
        <p:spPr>
          <a:xfrm>
            <a:off x="98611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925819" y="4776043"/>
            <a:ext cx="4484300" cy="461665"/>
          </a:xfrm>
          <a:prstGeom prst="rect">
            <a:avLst/>
          </a:prstGeom>
          <a:noFill/>
        </p:spPr>
        <p:txBody>
          <a:bodyPr wrap="square" lIns="0" rIns="0" rtlCol="0">
            <a:spAutoFit/>
          </a:bodyPr>
          <a:lstStyle/>
          <a:p>
            <a:r>
              <a:rPr lang="en-GB" sz="1200" dirty="0">
                <a:latin typeface="Poppins" panose="00000500000000000000" pitchFamily="2" charset="0"/>
                <a:cs typeface="Poppins" panose="00000500000000000000" pitchFamily="2" charset="0"/>
              </a:rPr>
              <a:t>These moments in history will be displayed on internal screens and college social media platforms. </a:t>
            </a:r>
          </a:p>
        </p:txBody>
      </p:sp>
      <p:sp>
        <p:nvSpPr>
          <p:cNvPr id="12" name="TextBox 11">
            <a:extLst>
              <a:ext uri="{FF2B5EF4-FFF2-40B4-BE49-F238E27FC236}">
                <a16:creationId xmlns:a16="http://schemas.microsoft.com/office/drawing/2014/main" id="{EEED8B40-2E5A-49F3-9E72-D0B528E89BE0}"/>
              </a:ext>
            </a:extLst>
          </p:cNvPr>
          <p:cNvSpPr txBox="1"/>
          <p:nvPr/>
        </p:nvSpPr>
        <p:spPr>
          <a:xfrm>
            <a:off x="1905886" y="2301266"/>
            <a:ext cx="4151128" cy="1938992"/>
          </a:xfrm>
          <a:prstGeom prst="rect">
            <a:avLst/>
          </a:prstGeom>
          <a:noFill/>
        </p:spPr>
        <p:txBody>
          <a:bodyPr wrap="square" lIns="0" rIns="0" rtlCol="0">
            <a:spAutoFit/>
          </a:bodyPr>
          <a:lstStyle/>
          <a:p>
            <a:r>
              <a:rPr lang="en-GB" sz="1200" b="1" dirty="0">
                <a:latin typeface="Poppins" panose="00000500000000000000" pitchFamily="2" charset="0"/>
                <a:cs typeface="Poppins" panose="00000500000000000000" pitchFamily="2" charset="0"/>
              </a:rPr>
              <a:t>LGBT Charter and LGBTQ+ History Month</a:t>
            </a:r>
          </a:p>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As we arrive to the deadline of the LGBT Charter, the SA are working closely with our EDI Advisor to help gather evidence to achieve the charter.</a:t>
            </a:r>
          </a:p>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February marks the beginning of LGBT History Month and the SA have been working with the brand team to showcase historical moment that marks a time in LGBT history. </a:t>
            </a:r>
          </a:p>
        </p:txBody>
      </p:sp>
      <p:pic>
        <p:nvPicPr>
          <p:cNvPr id="2052" name="Picture 4" descr="https://pbs.twimg.com/profile_banners/140025559/1669052000/600x200">
            <a:extLst>
              <a:ext uri="{FF2B5EF4-FFF2-40B4-BE49-F238E27FC236}">
                <a16:creationId xmlns:a16="http://schemas.microsoft.com/office/drawing/2014/main" id="{157F4A25-0054-40E4-BB17-52672F84D5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7498" y="4250809"/>
            <a:ext cx="4864854" cy="1621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069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5</a:t>
            </a:fld>
            <a:endParaRPr lang="en-US" dirty="0"/>
          </a:p>
        </p:txBody>
      </p:sp>
      <p:pic>
        <p:nvPicPr>
          <p:cNvPr id="22" name="Picture Placeholder 21">
            <a:extLst>
              <a:ext uri="{FF2B5EF4-FFF2-40B4-BE49-F238E27FC236}">
                <a16:creationId xmlns:a16="http://schemas.microsoft.com/office/drawing/2014/main" id="{86A07AF1-A924-450F-8BC5-2C2DF70ABA23}"/>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7903" r="27903"/>
          <a:stretch>
            <a:fillRect/>
          </a:stretch>
        </p:blipFill>
        <p:spPr/>
      </p:pic>
      <p:sp>
        <p:nvSpPr>
          <p:cNvPr id="11" name="Title 3">
            <a:extLst>
              <a:ext uri="{FF2B5EF4-FFF2-40B4-BE49-F238E27FC236}">
                <a16:creationId xmlns:a16="http://schemas.microsoft.com/office/drawing/2014/main" id="{E983CF53-F367-4E27-B67E-FAABAB0065F4}"/>
              </a:ext>
            </a:extLst>
          </p:cNvPr>
          <p:cNvSpPr>
            <a:spLocks noGrp="1"/>
          </p:cNvSpPr>
          <p:nvPr>
            <p:ph type="title"/>
          </p:nvPr>
        </p:nvSpPr>
        <p:spPr>
          <a:xfrm>
            <a:off x="1866899" y="996124"/>
            <a:ext cx="5660951" cy="1621619"/>
          </a:xfrm>
        </p:spPr>
        <p:txBody>
          <a:bodyPr/>
          <a:lstStyle/>
          <a:p>
            <a:r>
              <a:rPr lang="en-US" sz="4000" dirty="0"/>
              <a:t>Student Elections</a:t>
            </a:r>
            <a:r>
              <a:rPr lang="en-US" sz="4000" dirty="0">
                <a:solidFill>
                  <a:srgbClr val="C00000"/>
                </a:solidFill>
              </a:rPr>
              <a:t>.</a:t>
            </a:r>
          </a:p>
        </p:txBody>
      </p:sp>
      <p:sp>
        <p:nvSpPr>
          <p:cNvPr id="12" name="TextBox 11">
            <a:extLst>
              <a:ext uri="{FF2B5EF4-FFF2-40B4-BE49-F238E27FC236}">
                <a16:creationId xmlns:a16="http://schemas.microsoft.com/office/drawing/2014/main" id="{ECE01656-A815-4E5A-A1C3-F36F8486DC56}"/>
              </a:ext>
            </a:extLst>
          </p:cNvPr>
          <p:cNvSpPr txBox="1"/>
          <p:nvPr/>
        </p:nvSpPr>
        <p:spPr>
          <a:xfrm>
            <a:off x="1866899" y="2025576"/>
            <a:ext cx="4865204" cy="3416320"/>
          </a:xfrm>
          <a:prstGeom prst="rect">
            <a:avLst/>
          </a:prstGeom>
          <a:noFill/>
        </p:spPr>
        <p:txBody>
          <a:bodyPr wrap="square" lIns="0" rIns="0" rtlCol="0">
            <a:spAutoFit/>
          </a:bodyPr>
          <a:lstStyle/>
          <a:p>
            <a:r>
              <a:rPr lang="en-GB" sz="1200" dirty="0">
                <a:latin typeface="Poppins" panose="00000500000000000000" pitchFamily="2" charset="0"/>
                <a:cs typeface="Poppins" panose="00000500000000000000" pitchFamily="2" charset="0"/>
              </a:rPr>
              <a:t>The elections this year will be for 2 sabbatical post and a voluntary vice-president for supported learning.</a:t>
            </a:r>
          </a:p>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In partnership with the Supported Learning department, we have established the responsibilities and the remit for our future voluntary vice-president for supported learning. </a:t>
            </a:r>
          </a:p>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We will host on-campus and online activity to create as much engagement as possible.</a:t>
            </a:r>
          </a:p>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NUS will be assisting with the returning officer role. The current SA will feature in videos sharing first hand experience of the roll and the changes they have made since beginning post 2 years ago. </a:t>
            </a:r>
          </a:p>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The Brand team will support the communications and marketing of the elections ensuring all students have the opportunity to consider running.</a:t>
            </a:r>
            <a:endParaRPr lang="en-GB" sz="1200" dirty="0"/>
          </a:p>
        </p:txBody>
      </p:sp>
      <p:pic>
        <p:nvPicPr>
          <p:cNvPr id="4" name="Picture 3">
            <a:extLst>
              <a:ext uri="{FF2B5EF4-FFF2-40B4-BE49-F238E27FC236}">
                <a16:creationId xmlns:a16="http://schemas.microsoft.com/office/drawing/2014/main" id="{05B52341-424B-4362-A5B9-F125961DC8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5431" y="0"/>
            <a:ext cx="3859339" cy="6858000"/>
          </a:xfrm>
          <a:prstGeom prst="rect">
            <a:avLst/>
          </a:prstGeom>
        </p:spPr>
      </p:pic>
      <p:pic>
        <p:nvPicPr>
          <p:cNvPr id="7" name="Picture Placeholder 21">
            <a:extLst>
              <a:ext uri="{FF2B5EF4-FFF2-40B4-BE49-F238E27FC236}">
                <a16:creationId xmlns:a16="http://schemas.microsoft.com/office/drawing/2014/main" id="{DEBD9FB8-6066-47BC-97E5-F3F113AEE4B2}"/>
              </a:ext>
            </a:extLst>
          </p:cNvPr>
          <p:cNvPicPr>
            <a:picLocks noChangeAspect="1"/>
          </p:cNvPicPr>
          <p:nvPr/>
        </p:nvPicPr>
        <p:blipFill rotWithShape="1">
          <a:blip r:embed="rId5">
            <a:extLst>
              <a:ext uri="{28A0092B-C50C-407E-A947-70E740481C1C}">
                <a14:useLocalDpi xmlns:a14="http://schemas.microsoft.com/office/drawing/2010/main" val="0"/>
              </a:ext>
            </a:extLst>
          </a:blip>
          <a:srcRect l="27144" r="30641"/>
          <a:stretch/>
        </p:blipFill>
        <p:spPr>
          <a:xfrm>
            <a:off x="8395431" y="-10496"/>
            <a:ext cx="3859339" cy="6868496"/>
          </a:xfrm>
          <a:prstGeom prst="rect">
            <a:avLst/>
          </a:prstGeom>
          <a:pattFill prst="pct10">
            <a:fgClr>
              <a:schemeClr val="tx1"/>
            </a:fgClr>
            <a:bgClr>
              <a:schemeClr val="bg1"/>
            </a:bgClr>
          </a:pattFill>
        </p:spPr>
      </p:pic>
    </p:spTree>
    <p:extLst>
      <p:ext uri="{BB962C8B-B14F-4D97-AF65-F5344CB8AC3E}">
        <p14:creationId xmlns:p14="http://schemas.microsoft.com/office/powerpoint/2010/main" val="2865127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6</a:t>
            </a:fld>
            <a:endParaRPr lang="en-US" dirty="0"/>
          </a:p>
        </p:txBody>
      </p:sp>
      <p:sp>
        <p:nvSpPr>
          <p:cNvPr id="3" name="Title 2"/>
          <p:cNvSpPr>
            <a:spLocks noGrp="1"/>
          </p:cNvSpPr>
          <p:nvPr>
            <p:ph type="title"/>
          </p:nvPr>
        </p:nvSpPr>
        <p:spPr>
          <a:xfrm>
            <a:off x="1866900" y="2618190"/>
            <a:ext cx="4229100" cy="1621619"/>
          </a:xfrm>
        </p:spPr>
        <p:txBody>
          <a:bodyPr/>
          <a:lstStyle/>
          <a:p>
            <a:r>
              <a:rPr lang="en-GB" b="0" dirty="0"/>
              <a:t>NCL</a:t>
            </a:r>
            <a:r>
              <a:rPr lang="en-GB" dirty="0"/>
              <a:t>SA Strategy</a:t>
            </a:r>
            <a:r>
              <a:rPr lang="en-GB" dirty="0">
                <a:solidFill>
                  <a:srgbClr val="C00000"/>
                </a:solidFill>
              </a:rPr>
              <a:t>.</a:t>
            </a:r>
            <a:endParaRPr lang="en-US" dirty="0">
              <a:solidFill>
                <a:srgbClr val="C00000"/>
              </a:solidFill>
            </a:endParaRPr>
          </a:p>
        </p:txBody>
      </p:sp>
      <p:sp>
        <p:nvSpPr>
          <p:cNvPr id="7" name="TextBox 6"/>
          <p:cNvSpPr txBox="1"/>
          <p:nvPr/>
        </p:nvSpPr>
        <p:spPr>
          <a:xfrm>
            <a:off x="6096000" y="670995"/>
            <a:ext cx="5524500" cy="1569660"/>
          </a:xfrm>
          <a:prstGeom prst="rect">
            <a:avLst/>
          </a:prstGeom>
          <a:noFill/>
        </p:spPr>
        <p:txBody>
          <a:bodyPr wrap="square" lIns="0" rIns="0" rtlCol="0">
            <a:spAutoFit/>
          </a:bodyPr>
          <a:lstStyle/>
          <a:p>
            <a:r>
              <a:rPr lang="en-GB" sz="1200" dirty="0">
                <a:latin typeface="Poppins" panose="00000500000000000000" pitchFamily="2" charset="0"/>
                <a:cs typeface="Poppins" panose="00000500000000000000" pitchFamily="2" charset="0"/>
              </a:rPr>
              <a:t>The Students’ Association (SA) and Learner Engagement Team completed the strategic plan for the SA and was commended by NUS on how far it has come in the last 2 years. </a:t>
            </a:r>
          </a:p>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This strategy outlines our priorities and provides clear guidance and direction towards building a strong effective Student Association.</a:t>
            </a:r>
          </a:p>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New officers will embrace and build on the great work underway.</a:t>
            </a:r>
            <a:endParaRPr lang="en-GB" sz="1200" dirty="0">
              <a:latin typeface="Poppins Light" panose="00000400000000000000" pitchFamily="2" charset="0"/>
              <a:cs typeface="Poppins Light" panose="00000400000000000000" pitchFamily="2" charset="0"/>
            </a:endParaRPr>
          </a:p>
        </p:txBody>
      </p:sp>
      <p:pic>
        <p:nvPicPr>
          <p:cNvPr id="5" name="Picture 4">
            <a:extLst>
              <a:ext uri="{FF2B5EF4-FFF2-40B4-BE49-F238E27FC236}">
                <a16:creationId xmlns:a16="http://schemas.microsoft.com/office/drawing/2014/main" id="{7D8DBF54-D63A-4D86-8630-DACF85B60FCA}"/>
              </a:ext>
            </a:extLst>
          </p:cNvPr>
          <p:cNvPicPr/>
          <p:nvPr/>
        </p:nvPicPr>
        <p:blipFill rotWithShape="1">
          <a:blip r:embed="rId3"/>
          <a:srcRect l="22806" t="10722" r="22626" b="18496"/>
          <a:stretch/>
        </p:blipFill>
        <p:spPr bwMode="auto">
          <a:xfrm>
            <a:off x="6095999" y="2501658"/>
            <a:ext cx="5524500" cy="40308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80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7</a:t>
            </a:fld>
            <a:endParaRPr lang="en-US" dirty="0"/>
          </a:p>
        </p:txBody>
      </p:sp>
      <p:sp>
        <p:nvSpPr>
          <p:cNvPr id="4" name="Title 3"/>
          <p:cNvSpPr>
            <a:spLocks noGrp="1"/>
          </p:cNvSpPr>
          <p:nvPr>
            <p:ph type="title"/>
          </p:nvPr>
        </p:nvSpPr>
        <p:spPr>
          <a:xfrm>
            <a:off x="1436369" y="2799796"/>
            <a:ext cx="6414052" cy="1251011"/>
          </a:xfrm>
        </p:spPr>
        <p:txBody>
          <a:bodyPr/>
          <a:lstStyle/>
          <a:p>
            <a:r>
              <a:rPr lang="en-US" sz="4000" dirty="0"/>
              <a:t>Exploring the </a:t>
            </a:r>
            <a:br>
              <a:rPr lang="en-US" sz="4000" dirty="0"/>
            </a:br>
            <a:r>
              <a:rPr lang="en-US" sz="4000" dirty="0"/>
              <a:t>Student Learning Experience</a:t>
            </a:r>
            <a:r>
              <a:rPr lang="en-US" sz="4000" dirty="0">
                <a:solidFill>
                  <a:schemeClr val="accent1"/>
                </a:solidFill>
              </a:rPr>
              <a:t>.</a:t>
            </a:r>
          </a:p>
        </p:txBody>
      </p:sp>
      <p:cxnSp>
        <p:nvCxnSpPr>
          <p:cNvPr id="9" name="Straight Connector 8"/>
          <p:cNvCxnSpPr/>
          <p:nvPr/>
        </p:nvCxnSpPr>
        <p:spPr>
          <a:xfrm>
            <a:off x="98611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766303" y="2835421"/>
            <a:ext cx="4451462" cy="1569660"/>
          </a:xfrm>
          <a:prstGeom prst="rect">
            <a:avLst/>
          </a:prstGeom>
          <a:noFill/>
        </p:spPr>
        <p:txBody>
          <a:bodyPr wrap="square" lIns="0" rIns="0" rtlCol="0">
            <a:spAutoFit/>
          </a:bodyPr>
          <a:lstStyle/>
          <a:p>
            <a:r>
              <a:rPr lang="en-GB" sz="1200" dirty="0">
                <a:latin typeface="Poppins" panose="00000500000000000000" pitchFamily="2" charset="0"/>
                <a:cs typeface="Poppins" panose="00000500000000000000" pitchFamily="2" charset="0"/>
              </a:rPr>
              <a:t>Justin walker, Development Consultant for SPARQS attending a student workshop at NCL to gather feedback regarding the student experience.</a:t>
            </a:r>
          </a:p>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This was well attended with student from across all NCL campuses.</a:t>
            </a:r>
          </a:p>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We look forward to reviewing the data collected.</a:t>
            </a:r>
          </a:p>
        </p:txBody>
      </p:sp>
    </p:spTree>
    <p:extLst>
      <p:ext uri="{BB962C8B-B14F-4D97-AF65-F5344CB8AC3E}">
        <p14:creationId xmlns:p14="http://schemas.microsoft.com/office/powerpoint/2010/main" val="2754955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8</a:t>
            </a:fld>
            <a:endParaRPr lang="en-US" dirty="0"/>
          </a:p>
        </p:txBody>
      </p:sp>
      <p:sp>
        <p:nvSpPr>
          <p:cNvPr id="3" name="Title 2"/>
          <p:cNvSpPr>
            <a:spLocks noGrp="1"/>
          </p:cNvSpPr>
          <p:nvPr>
            <p:ph type="title"/>
          </p:nvPr>
        </p:nvSpPr>
        <p:spPr>
          <a:xfrm>
            <a:off x="1866900" y="2618190"/>
            <a:ext cx="4229100" cy="1621619"/>
          </a:xfrm>
        </p:spPr>
        <p:txBody>
          <a:bodyPr/>
          <a:lstStyle/>
          <a:p>
            <a:r>
              <a:rPr lang="en-US" dirty="0"/>
              <a:t>Ongoing </a:t>
            </a:r>
            <a:br>
              <a:rPr lang="en-US" dirty="0"/>
            </a:br>
            <a:r>
              <a:rPr lang="en-US" dirty="0"/>
              <a:t>Work</a:t>
            </a:r>
            <a:r>
              <a:rPr lang="en-US" dirty="0">
                <a:solidFill>
                  <a:srgbClr val="C00000"/>
                </a:solidFill>
              </a:rPr>
              <a:t>.</a:t>
            </a:r>
          </a:p>
        </p:txBody>
      </p:sp>
      <p:sp>
        <p:nvSpPr>
          <p:cNvPr id="5" name="TextBox 4"/>
          <p:cNvSpPr txBox="1"/>
          <p:nvPr/>
        </p:nvSpPr>
        <p:spPr>
          <a:xfrm>
            <a:off x="1866900" y="3980328"/>
            <a:ext cx="3527292" cy="259879"/>
          </a:xfrm>
          <a:prstGeom prst="rect">
            <a:avLst/>
          </a:prstGeom>
          <a:noFill/>
        </p:spPr>
        <p:txBody>
          <a:bodyPr wrap="square" lIns="0" rIns="0" rtlCol="0">
            <a:spAutoFit/>
          </a:bodyPr>
          <a:lstStyle/>
          <a:p>
            <a:pPr>
              <a:lnSpc>
                <a:spcPct val="120000"/>
              </a:lnSpc>
            </a:pPr>
            <a:r>
              <a:rPr lang="en-US" sz="1000" dirty="0">
                <a:solidFill>
                  <a:schemeClr val="tx1">
                    <a:alpha val="80000"/>
                  </a:schemeClr>
                </a:solidFill>
              </a:rPr>
              <a:t>Our work doesn’t stop here! </a:t>
            </a:r>
          </a:p>
        </p:txBody>
      </p:sp>
      <p:sp>
        <p:nvSpPr>
          <p:cNvPr id="6" name="Rectangle 5"/>
          <p:cNvSpPr/>
          <p:nvPr/>
        </p:nvSpPr>
        <p:spPr>
          <a:xfrm>
            <a:off x="1866900" y="1188625"/>
            <a:ext cx="907037" cy="294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4008" rIns="0" rtlCol="0" anchor="ctr"/>
          <a:lstStyle/>
          <a:p>
            <a:pPr algn="ctr"/>
            <a:r>
              <a:rPr lang="en-US" sz="900" dirty="0">
                <a:latin typeface="Montserrat" charset="0"/>
                <a:ea typeface="Montserrat" charset="0"/>
                <a:cs typeface="Montserrat" charset="0"/>
              </a:rPr>
              <a:t>2023 and beyond</a:t>
            </a:r>
          </a:p>
        </p:txBody>
      </p:sp>
      <p:sp>
        <p:nvSpPr>
          <p:cNvPr id="7" name="Right Triangle 6"/>
          <p:cNvSpPr/>
          <p:nvPr/>
        </p:nvSpPr>
        <p:spPr>
          <a:xfrm flipV="1">
            <a:off x="2620256" y="1482859"/>
            <a:ext cx="153680" cy="15368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p:cNvSpPr txBox="1"/>
          <p:nvPr/>
        </p:nvSpPr>
        <p:spPr>
          <a:xfrm>
            <a:off x="5228817" y="1107691"/>
            <a:ext cx="2023534" cy="232371"/>
          </a:xfrm>
          <a:prstGeom prst="rect">
            <a:avLst/>
          </a:prstGeom>
          <a:noFill/>
        </p:spPr>
        <p:txBody>
          <a:bodyPr wrap="square" lIns="0" rIns="0" rtlCol="0">
            <a:spAutoFit/>
          </a:bodyPr>
          <a:lstStyle/>
          <a:p>
            <a:pPr>
              <a:lnSpc>
                <a:spcPct val="70000"/>
              </a:lnSpc>
            </a:pPr>
            <a:r>
              <a:rPr lang="en-US" sz="1200" b="1" dirty="0">
                <a:solidFill>
                  <a:srgbClr val="C00000"/>
                </a:solidFill>
                <a:latin typeface="Poppins" panose="00000500000000000000" pitchFamily="2" charset="0"/>
                <a:cs typeface="Poppins" panose="00000500000000000000" pitchFamily="2" charset="0"/>
              </a:rPr>
              <a:t>Mental Health</a:t>
            </a:r>
          </a:p>
        </p:txBody>
      </p:sp>
      <p:sp>
        <p:nvSpPr>
          <p:cNvPr id="20" name="TextBox 19"/>
          <p:cNvSpPr txBox="1"/>
          <p:nvPr/>
        </p:nvSpPr>
        <p:spPr>
          <a:xfrm>
            <a:off x="5228817" y="2709822"/>
            <a:ext cx="2023534" cy="232371"/>
          </a:xfrm>
          <a:prstGeom prst="rect">
            <a:avLst/>
          </a:prstGeom>
          <a:noFill/>
        </p:spPr>
        <p:txBody>
          <a:bodyPr wrap="square" lIns="0" rIns="0" rtlCol="0">
            <a:spAutoFit/>
          </a:bodyPr>
          <a:lstStyle/>
          <a:p>
            <a:pPr>
              <a:lnSpc>
                <a:spcPct val="70000"/>
              </a:lnSpc>
            </a:pPr>
            <a:r>
              <a:rPr lang="en-US" sz="1200" b="1" dirty="0">
                <a:solidFill>
                  <a:srgbClr val="C00000"/>
                </a:solidFill>
                <a:latin typeface="Poppins" panose="00000500000000000000" pitchFamily="2" charset="0"/>
                <a:cs typeface="Poppins" panose="00000500000000000000" pitchFamily="2" charset="0"/>
              </a:rPr>
              <a:t>Cost of living crisis</a:t>
            </a:r>
          </a:p>
        </p:txBody>
      </p:sp>
      <p:sp>
        <p:nvSpPr>
          <p:cNvPr id="26" name="TextBox 25"/>
          <p:cNvSpPr txBox="1"/>
          <p:nvPr/>
        </p:nvSpPr>
        <p:spPr>
          <a:xfrm>
            <a:off x="5228817" y="1337626"/>
            <a:ext cx="2926355" cy="1015663"/>
          </a:xfrm>
          <a:prstGeom prst="rect">
            <a:avLst/>
          </a:prstGeom>
          <a:noFill/>
        </p:spPr>
        <p:txBody>
          <a:bodyPr wrap="square" lIns="0" rIns="0" rtlCol="0">
            <a:spAutoFit/>
          </a:bodyPr>
          <a:lstStyle/>
          <a:p>
            <a:pPr marL="171450" indent="-171450" fontAlgn="base">
              <a:buFont typeface="Arial" panose="020B0604020202020204" pitchFamily="34" charset="0"/>
              <a:buChar char="•"/>
            </a:pPr>
            <a:r>
              <a:rPr lang="en-GB" sz="1000" dirty="0">
                <a:latin typeface="Poppins" panose="00000500000000000000" pitchFamily="2" charset="0"/>
                <a:cs typeface="Poppins" panose="00000500000000000000" pitchFamily="2" charset="0"/>
              </a:rPr>
              <a:t>Student Mental Health Agreement</a:t>
            </a:r>
          </a:p>
          <a:p>
            <a:pPr marL="171450" indent="-171450" fontAlgn="base">
              <a:buFont typeface="Arial" panose="020B0604020202020204" pitchFamily="34" charset="0"/>
              <a:buChar char="•"/>
            </a:pPr>
            <a:r>
              <a:rPr lang="en-GB" sz="1000" dirty="0">
                <a:latin typeface="Poppins" panose="00000500000000000000" pitchFamily="2" charset="0"/>
                <a:cs typeface="Poppins" panose="00000500000000000000" pitchFamily="2" charset="0"/>
              </a:rPr>
              <a:t>Disability Sports Club at the Tryst Centre for our supported learning students is now in its 10</a:t>
            </a:r>
            <a:r>
              <a:rPr lang="en-GB" sz="1000" baseline="30000" dirty="0">
                <a:latin typeface="Poppins" panose="00000500000000000000" pitchFamily="2" charset="0"/>
                <a:cs typeface="Poppins" panose="00000500000000000000" pitchFamily="2" charset="0"/>
              </a:rPr>
              <a:t>th</a:t>
            </a:r>
            <a:r>
              <a:rPr lang="en-GB" sz="1000" dirty="0">
                <a:latin typeface="Poppins" panose="00000500000000000000" pitchFamily="2" charset="0"/>
                <a:cs typeface="Poppins" panose="00000500000000000000" pitchFamily="2" charset="0"/>
              </a:rPr>
              <a:t> week of it’s first 10 week block. Planning for a second block is underway to be up and running by late Feb.</a:t>
            </a:r>
          </a:p>
        </p:txBody>
      </p:sp>
      <p:sp>
        <p:nvSpPr>
          <p:cNvPr id="28" name="TextBox 27"/>
          <p:cNvSpPr txBox="1"/>
          <p:nvPr/>
        </p:nvSpPr>
        <p:spPr>
          <a:xfrm>
            <a:off x="5228817" y="2964665"/>
            <a:ext cx="3241078" cy="1015663"/>
          </a:xfrm>
          <a:prstGeom prst="rect">
            <a:avLst/>
          </a:prstGeom>
          <a:noFill/>
        </p:spPr>
        <p:txBody>
          <a:bodyPr wrap="square" lIns="0" rIns="0" rtlCol="0">
            <a:spAutoFit/>
          </a:bodyPr>
          <a:lstStyle/>
          <a:p>
            <a:pPr marL="171450" indent="-171450" fontAlgn="base">
              <a:buFont typeface="Arial" panose="020B0604020202020204" pitchFamily="34" charset="0"/>
              <a:buChar char="•"/>
            </a:pPr>
            <a:r>
              <a:rPr lang="en-GB" sz="1000" dirty="0">
                <a:latin typeface="Poppins" panose="00000500000000000000" pitchFamily="2" charset="0"/>
                <a:cs typeface="Poppins" panose="00000500000000000000" pitchFamily="2" charset="0"/>
              </a:rPr>
              <a:t>Ready to Help committee</a:t>
            </a:r>
          </a:p>
          <a:p>
            <a:pPr marL="171450" indent="-171450" fontAlgn="base">
              <a:buFont typeface="Arial" panose="020B0604020202020204" pitchFamily="34" charset="0"/>
              <a:buChar char="•"/>
            </a:pPr>
            <a:r>
              <a:rPr lang="en-GB" sz="1000" dirty="0">
                <a:latin typeface="Poppins" panose="00000500000000000000" pitchFamily="2" charset="0"/>
                <a:cs typeface="Poppins" panose="00000500000000000000" pitchFamily="2" charset="0"/>
              </a:rPr>
              <a:t>Food pantry and Swap Shop</a:t>
            </a:r>
          </a:p>
          <a:p>
            <a:pPr marL="171450" indent="-171450" fontAlgn="base">
              <a:buFont typeface="Arial" panose="020B0604020202020204" pitchFamily="34" charset="0"/>
              <a:buChar char="•"/>
            </a:pPr>
            <a:r>
              <a:rPr lang="en-GB" sz="1000" dirty="0">
                <a:latin typeface="Poppins" panose="00000500000000000000" pitchFamily="2" charset="0"/>
                <a:cs typeface="Poppins" panose="00000500000000000000" pitchFamily="2" charset="0"/>
              </a:rPr>
              <a:t>Warm spaces </a:t>
            </a:r>
          </a:p>
          <a:p>
            <a:pPr marL="171450" indent="-171450" fontAlgn="base">
              <a:buFont typeface="Arial" panose="020B0604020202020204" pitchFamily="34" charset="0"/>
              <a:buChar char="•"/>
            </a:pPr>
            <a:r>
              <a:rPr lang="en-GB" sz="1000" dirty="0">
                <a:latin typeface="Poppins" panose="00000500000000000000" pitchFamily="2" charset="0"/>
                <a:cs typeface="Poppins" panose="00000500000000000000" pitchFamily="2" charset="0"/>
              </a:rPr>
              <a:t>Lunch vouchers for students in need </a:t>
            </a:r>
          </a:p>
          <a:p>
            <a:pPr marL="171450" indent="-171450">
              <a:buFont typeface="Arial" panose="020B0604020202020204" pitchFamily="34" charset="0"/>
              <a:buChar char="•"/>
            </a:pPr>
            <a:r>
              <a:rPr lang="en-GB" sz="1000" dirty="0">
                <a:latin typeface="Poppins" panose="00000500000000000000" pitchFamily="2" charset="0"/>
                <a:cs typeface="Poppins" panose="00000500000000000000" pitchFamily="2" charset="0"/>
              </a:rPr>
              <a:t>Laptop Library</a:t>
            </a:r>
          </a:p>
          <a:p>
            <a:pPr marL="171450" indent="-171450" fontAlgn="base">
              <a:buFont typeface="Arial" panose="020B0604020202020204" pitchFamily="34" charset="0"/>
              <a:buChar char="•"/>
            </a:pPr>
            <a:r>
              <a:rPr lang="en-GB" sz="1000" dirty="0">
                <a:latin typeface="Poppins" panose="00000500000000000000" pitchFamily="2" charset="0"/>
                <a:cs typeface="Poppins" panose="00000500000000000000" pitchFamily="2" charset="0"/>
              </a:rPr>
              <a:t>Supporting </a:t>
            </a:r>
            <a:r>
              <a:rPr lang="en-GB" sz="1000" dirty="0" err="1">
                <a:latin typeface="Poppins" panose="00000500000000000000" pitchFamily="2" charset="0"/>
                <a:cs typeface="Poppins" panose="00000500000000000000" pitchFamily="2" charset="0"/>
              </a:rPr>
              <a:t>YoungScot</a:t>
            </a:r>
            <a:r>
              <a:rPr lang="en-GB" sz="1000" dirty="0">
                <a:latin typeface="Poppins" panose="00000500000000000000" pitchFamily="2" charset="0"/>
                <a:cs typeface="Poppins" panose="00000500000000000000" pitchFamily="2" charset="0"/>
              </a:rPr>
              <a:t> Free travel campaign </a:t>
            </a:r>
          </a:p>
        </p:txBody>
      </p:sp>
      <p:sp>
        <p:nvSpPr>
          <p:cNvPr id="25" name="TextBox 24">
            <a:extLst>
              <a:ext uri="{FF2B5EF4-FFF2-40B4-BE49-F238E27FC236}">
                <a16:creationId xmlns:a16="http://schemas.microsoft.com/office/drawing/2014/main" id="{5FA1FF92-5DD8-41E8-82C9-F33168C49A78}"/>
              </a:ext>
            </a:extLst>
          </p:cNvPr>
          <p:cNvSpPr txBox="1"/>
          <p:nvPr/>
        </p:nvSpPr>
        <p:spPr>
          <a:xfrm>
            <a:off x="8695464" y="1103371"/>
            <a:ext cx="2023534" cy="232371"/>
          </a:xfrm>
          <a:prstGeom prst="rect">
            <a:avLst/>
          </a:prstGeom>
          <a:noFill/>
        </p:spPr>
        <p:txBody>
          <a:bodyPr wrap="square" lIns="0" rIns="0" rtlCol="0">
            <a:spAutoFit/>
          </a:bodyPr>
          <a:lstStyle/>
          <a:p>
            <a:pPr>
              <a:lnSpc>
                <a:spcPct val="70000"/>
              </a:lnSpc>
            </a:pPr>
            <a:r>
              <a:rPr lang="en-US" sz="1200" b="1" dirty="0">
                <a:solidFill>
                  <a:srgbClr val="C00000"/>
                </a:solidFill>
                <a:latin typeface="Poppins" panose="00000500000000000000" pitchFamily="2" charset="0"/>
                <a:cs typeface="Poppins" panose="00000500000000000000" pitchFamily="2" charset="0"/>
              </a:rPr>
              <a:t>Student Engagement</a:t>
            </a:r>
          </a:p>
        </p:txBody>
      </p:sp>
      <p:sp>
        <p:nvSpPr>
          <p:cNvPr id="32" name="TextBox 31">
            <a:extLst>
              <a:ext uri="{FF2B5EF4-FFF2-40B4-BE49-F238E27FC236}">
                <a16:creationId xmlns:a16="http://schemas.microsoft.com/office/drawing/2014/main" id="{1B77B161-599B-4477-B763-67432BE40847}"/>
              </a:ext>
            </a:extLst>
          </p:cNvPr>
          <p:cNvSpPr txBox="1"/>
          <p:nvPr/>
        </p:nvSpPr>
        <p:spPr>
          <a:xfrm>
            <a:off x="8695464" y="1340062"/>
            <a:ext cx="2926355" cy="1323439"/>
          </a:xfrm>
          <a:prstGeom prst="rect">
            <a:avLst/>
          </a:prstGeom>
          <a:noFill/>
        </p:spPr>
        <p:txBody>
          <a:bodyPr wrap="square" lIns="0" rIns="0" rtlCol="0">
            <a:spAutoFit/>
          </a:bodyPr>
          <a:lstStyle/>
          <a:p>
            <a:pPr marL="171450" indent="-171450">
              <a:buFont typeface="Arial" panose="020B0604020202020204" pitchFamily="34" charset="0"/>
              <a:buChar char="•"/>
            </a:pPr>
            <a:r>
              <a:rPr lang="en-GB" sz="1000" dirty="0">
                <a:latin typeface="Poppins" panose="00000500000000000000" pitchFamily="2" charset="0"/>
                <a:cs typeface="Poppins" panose="00000500000000000000" pitchFamily="2" charset="0"/>
              </a:rPr>
              <a:t>Regular class visits allowing the NCLSA to raise awareness of the support and activity being carried out by the SA</a:t>
            </a:r>
          </a:p>
          <a:p>
            <a:pPr marL="171450" indent="-171450">
              <a:buFont typeface="Arial" panose="020B0604020202020204" pitchFamily="34" charset="0"/>
              <a:buChar char="•"/>
            </a:pPr>
            <a:r>
              <a:rPr lang="en-GB" sz="1000" dirty="0">
                <a:latin typeface="Poppins" panose="00000500000000000000" pitchFamily="2" charset="0"/>
                <a:cs typeface="Poppins" panose="00000500000000000000" pitchFamily="2" charset="0"/>
              </a:rPr>
              <a:t>Regular feedback sessions are held, gaining vital thoughts on key topics and overall student experience</a:t>
            </a:r>
          </a:p>
          <a:p>
            <a:pPr marL="171450" indent="-171450">
              <a:buFont typeface="Arial" panose="020B0604020202020204" pitchFamily="34" charset="0"/>
              <a:buChar char="•"/>
            </a:pPr>
            <a:r>
              <a:rPr lang="en-GB" sz="1000" dirty="0">
                <a:latin typeface="Poppins" panose="00000500000000000000" pitchFamily="2" charset="0"/>
                <a:cs typeface="Poppins" panose="00000500000000000000" pitchFamily="2" charset="0"/>
              </a:rPr>
              <a:t>Feedback Fridays</a:t>
            </a:r>
          </a:p>
          <a:p>
            <a:pPr marL="171450" indent="-171450">
              <a:buFont typeface="Arial" panose="020B0604020202020204" pitchFamily="34" charset="0"/>
              <a:buChar char="•"/>
            </a:pPr>
            <a:endParaRPr lang="en-GB" sz="1000" dirty="0">
              <a:latin typeface="Poppins" panose="00000500000000000000" pitchFamily="2" charset="0"/>
              <a:cs typeface="Poppins" panose="00000500000000000000" pitchFamily="2" charset="0"/>
            </a:endParaRPr>
          </a:p>
        </p:txBody>
      </p:sp>
      <p:sp>
        <p:nvSpPr>
          <p:cNvPr id="33" name="TextBox 32">
            <a:extLst>
              <a:ext uri="{FF2B5EF4-FFF2-40B4-BE49-F238E27FC236}">
                <a16:creationId xmlns:a16="http://schemas.microsoft.com/office/drawing/2014/main" id="{4FD85CA5-7AB9-47D6-AE73-691D7BE02D56}"/>
              </a:ext>
            </a:extLst>
          </p:cNvPr>
          <p:cNvSpPr txBox="1"/>
          <p:nvPr/>
        </p:nvSpPr>
        <p:spPr>
          <a:xfrm>
            <a:off x="5219720" y="4470142"/>
            <a:ext cx="3241078" cy="561692"/>
          </a:xfrm>
          <a:prstGeom prst="rect">
            <a:avLst/>
          </a:prstGeom>
          <a:noFill/>
        </p:spPr>
        <p:txBody>
          <a:bodyPr wrap="square" lIns="0" rIns="0" rtlCol="0">
            <a:spAutoFit/>
          </a:bodyPr>
          <a:lstStyle/>
          <a:p>
            <a:pPr marL="171450" indent="-171450">
              <a:buFont typeface="Arial" panose="020B0604020202020204" pitchFamily="34" charset="0"/>
              <a:buChar char="•"/>
            </a:pPr>
            <a:r>
              <a:rPr lang="en-GB" sz="1000" dirty="0">
                <a:latin typeface="Poppins" panose="00000500000000000000" pitchFamily="2" charset="0"/>
                <a:cs typeface="Poppins" panose="00000500000000000000" pitchFamily="2" charset="0"/>
              </a:rPr>
              <a:t>Nursery review team</a:t>
            </a:r>
          </a:p>
          <a:p>
            <a:pPr marL="171450" indent="-171450">
              <a:buFont typeface="Arial" panose="020B0604020202020204" pitchFamily="34" charset="0"/>
              <a:buChar char="•"/>
            </a:pPr>
            <a:r>
              <a:rPr lang="en-GB" sz="1000" dirty="0">
                <a:latin typeface="Poppins" panose="00000500000000000000" pitchFamily="2" charset="0"/>
                <a:cs typeface="Poppins" panose="00000500000000000000" pitchFamily="2" charset="0"/>
              </a:rPr>
              <a:t>Health, Safety and Wellbeing</a:t>
            </a:r>
          </a:p>
          <a:p>
            <a:pPr marL="171450" indent="-171450">
              <a:buFont typeface="Arial" panose="020B0604020202020204" pitchFamily="34" charset="0"/>
              <a:buChar char="•"/>
            </a:pPr>
            <a:r>
              <a:rPr lang="en-GB" sz="1000" dirty="0">
                <a:latin typeface="Poppins" panose="00000500000000000000" pitchFamily="2" charset="0"/>
                <a:cs typeface="Poppins" panose="00000500000000000000" pitchFamily="2" charset="0"/>
              </a:rPr>
              <a:t>Safeguarding</a:t>
            </a:r>
            <a:endParaRPr lang="en-GB" sz="1050" dirty="0">
              <a:latin typeface="Poppins" panose="00000500000000000000" pitchFamily="2" charset="0"/>
              <a:cs typeface="Poppins" panose="00000500000000000000" pitchFamily="2" charset="0"/>
            </a:endParaRPr>
          </a:p>
        </p:txBody>
      </p:sp>
      <p:sp>
        <p:nvSpPr>
          <p:cNvPr id="34" name="TextBox 33">
            <a:extLst>
              <a:ext uri="{FF2B5EF4-FFF2-40B4-BE49-F238E27FC236}">
                <a16:creationId xmlns:a16="http://schemas.microsoft.com/office/drawing/2014/main" id="{4214F9B8-880E-480C-8E43-676DEBB94323}"/>
              </a:ext>
            </a:extLst>
          </p:cNvPr>
          <p:cNvSpPr txBox="1"/>
          <p:nvPr/>
        </p:nvSpPr>
        <p:spPr>
          <a:xfrm>
            <a:off x="5228817" y="4240207"/>
            <a:ext cx="2438360" cy="232371"/>
          </a:xfrm>
          <a:prstGeom prst="rect">
            <a:avLst/>
          </a:prstGeom>
          <a:noFill/>
        </p:spPr>
        <p:txBody>
          <a:bodyPr wrap="square" lIns="0" rIns="0" rtlCol="0">
            <a:spAutoFit/>
          </a:bodyPr>
          <a:lstStyle/>
          <a:p>
            <a:pPr>
              <a:lnSpc>
                <a:spcPct val="70000"/>
              </a:lnSpc>
            </a:pPr>
            <a:r>
              <a:rPr lang="en-US" sz="1200" b="1" dirty="0">
                <a:solidFill>
                  <a:srgbClr val="C00000"/>
                </a:solidFill>
                <a:latin typeface="Poppins" panose="00000500000000000000" pitchFamily="2" charset="0"/>
                <a:cs typeface="Poppins" panose="00000500000000000000" pitchFamily="2" charset="0"/>
              </a:rPr>
              <a:t>Boards and Committees</a:t>
            </a:r>
          </a:p>
        </p:txBody>
      </p:sp>
      <p:sp>
        <p:nvSpPr>
          <p:cNvPr id="18" name="TextBox 17">
            <a:extLst>
              <a:ext uri="{FF2B5EF4-FFF2-40B4-BE49-F238E27FC236}">
                <a16:creationId xmlns:a16="http://schemas.microsoft.com/office/drawing/2014/main" id="{CC2BA18A-57DE-46C0-8B43-CC548DC93090}"/>
              </a:ext>
            </a:extLst>
          </p:cNvPr>
          <p:cNvSpPr txBox="1"/>
          <p:nvPr/>
        </p:nvSpPr>
        <p:spPr>
          <a:xfrm>
            <a:off x="8695463" y="2942193"/>
            <a:ext cx="2926355" cy="677108"/>
          </a:xfrm>
          <a:prstGeom prst="rect">
            <a:avLst/>
          </a:prstGeom>
          <a:noFill/>
        </p:spPr>
        <p:txBody>
          <a:bodyPr wrap="square" lIns="0" rIns="0" rtlCol="0">
            <a:spAutoFit/>
          </a:bodyPr>
          <a:lstStyle/>
          <a:p>
            <a:pPr marL="171450" indent="-171450">
              <a:buFont typeface="Arial" panose="020B0604020202020204" pitchFamily="34" charset="0"/>
              <a:buChar char="•"/>
            </a:pPr>
            <a:r>
              <a:rPr lang="en-GB" sz="1050" dirty="0">
                <a:latin typeface="Poppins" panose="00000500000000000000" pitchFamily="2" charset="0"/>
                <a:cs typeface="Poppins" panose="00000500000000000000" pitchFamily="2" charset="0"/>
              </a:rPr>
              <a:t>First aid training</a:t>
            </a:r>
          </a:p>
          <a:p>
            <a:pPr marL="171450" indent="-171450">
              <a:buFont typeface="Arial" panose="020B0604020202020204" pitchFamily="34" charset="0"/>
              <a:buChar char="•"/>
            </a:pPr>
            <a:r>
              <a:rPr lang="en-GB" sz="1050" dirty="0">
                <a:latin typeface="Poppins" panose="00000500000000000000" pitchFamily="2" charset="0"/>
                <a:cs typeface="Poppins" panose="00000500000000000000" pitchFamily="2" charset="0"/>
              </a:rPr>
              <a:t>Skills for supervisors training program</a:t>
            </a:r>
          </a:p>
          <a:p>
            <a:pPr marL="171450" indent="-171450">
              <a:buFont typeface="Arial" panose="020B0604020202020204" pitchFamily="34" charset="0"/>
              <a:buChar char="•"/>
            </a:pPr>
            <a:endParaRPr lang="en-GB" sz="1200" dirty="0">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endParaRPr lang="en-GB" sz="500" dirty="0">
              <a:latin typeface="Poppins" panose="00000500000000000000" pitchFamily="2" charset="0"/>
              <a:cs typeface="Poppins" panose="00000500000000000000" pitchFamily="2" charset="0"/>
            </a:endParaRPr>
          </a:p>
        </p:txBody>
      </p:sp>
      <p:sp>
        <p:nvSpPr>
          <p:cNvPr id="19" name="TextBox 18">
            <a:extLst>
              <a:ext uri="{FF2B5EF4-FFF2-40B4-BE49-F238E27FC236}">
                <a16:creationId xmlns:a16="http://schemas.microsoft.com/office/drawing/2014/main" id="{395042AC-FA84-40DA-904E-E2DB3B959443}"/>
              </a:ext>
            </a:extLst>
          </p:cNvPr>
          <p:cNvSpPr txBox="1"/>
          <p:nvPr/>
        </p:nvSpPr>
        <p:spPr>
          <a:xfrm>
            <a:off x="8695464" y="2709822"/>
            <a:ext cx="2438360" cy="232371"/>
          </a:xfrm>
          <a:prstGeom prst="rect">
            <a:avLst/>
          </a:prstGeom>
          <a:noFill/>
        </p:spPr>
        <p:txBody>
          <a:bodyPr wrap="square" lIns="0" rIns="0" rtlCol="0">
            <a:spAutoFit/>
          </a:bodyPr>
          <a:lstStyle/>
          <a:p>
            <a:pPr>
              <a:lnSpc>
                <a:spcPct val="70000"/>
              </a:lnSpc>
            </a:pPr>
            <a:r>
              <a:rPr lang="en-US" sz="1200" b="1" dirty="0">
                <a:solidFill>
                  <a:srgbClr val="C00000"/>
                </a:solidFill>
                <a:latin typeface="Poppins" panose="00000500000000000000" pitchFamily="2" charset="0"/>
                <a:cs typeface="Poppins" panose="00000500000000000000" pitchFamily="2" charset="0"/>
              </a:rPr>
              <a:t>Training and Development </a:t>
            </a:r>
          </a:p>
        </p:txBody>
      </p:sp>
    </p:spTree>
    <p:extLst>
      <p:ext uri="{BB962C8B-B14F-4D97-AF65-F5344CB8AC3E}">
        <p14:creationId xmlns:p14="http://schemas.microsoft.com/office/powerpoint/2010/main" val="2018168151"/>
      </p:ext>
    </p:extLst>
  </p:cSld>
  <p:clrMapOvr>
    <a:masterClrMapping/>
  </p:clrMapOvr>
</p:sld>
</file>

<file path=ppt/theme/theme1.xml><?xml version="1.0" encoding="utf-8"?>
<a:theme xmlns:a="http://schemas.openxmlformats.org/drawingml/2006/main" name="B&amp;D-Powerpoint Template_16x9">
  <a:themeElements>
    <a:clrScheme name="NCL">
      <a:dk1>
        <a:srgbClr val="1F1F1F"/>
      </a:dk1>
      <a:lt1>
        <a:srgbClr val="FFFFFF"/>
      </a:lt1>
      <a:dk2>
        <a:srgbClr val="202020"/>
      </a:dk2>
      <a:lt2>
        <a:srgbClr val="FFFFFF"/>
      </a:lt2>
      <a:accent1>
        <a:srgbClr val="DA2E2E"/>
      </a:accent1>
      <a:accent2>
        <a:srgbClr val="DA2E2E"/>
      </a:accent2>
      <a:accent3>
        <a:srgbClr val="C9D2FD"/>
      </a:accent3>
      <a:accent4>
        <a:srgbClr val="5E78FA"/>
      </a:accent4>
      <a:accent5>
        <a:srgbClr val="0420AB"/>
      </a:accent5>
      <a:accent6>
        <a:srgbClr val="021572"/>
      </a:accent6>
      <a:hlink>
        <a:srgbClr val="DA2E2E"/>
      </a:hlink>
      <a:folHlink>
        <a:srgbClr val="BFBFBF"/>
      </a:folHlink>
    </a:clrScheme>
    <a:fontScheme name="Montserrat_OpenSans">
      <a:majorFont>
        <a:latin typeface="Montserrat-Bold"/>
        <a:ea typeface=""/>
        <a:cs typeface=""/>
      </a:majorFont>
      <a:minorFont>
        <a:latin typeface="Open San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3395</TotalTime>
  <Words>766</Words>
  <Application>Microsoft Office PowerPoint</Application>
  <PresentationFormat>Widescreen</PresentationFormat>
  <Paragraphs>87</Paragraphs>
  <Slides>8</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vt:lpstr>
      <vt:lpstr>Montserrat</vt:lpstr>
      <vt:lpstr>Montserrat Medium</vt:lpstr>
      <vt:lpstr>Open Sans</vt:lpstr>
      <vt:lpstr>Poppins</vt:lpstr>
      <vt:lpstr>Poppins Light</vt:lpstr>
      <vt:lpstr>Poppins Medium</vt:lpstr>
      <vt:lpstr>B&amp;D-Powerpoint Template_16x9</vt:lpstr>
      <vt:lpstr>PowerPoint Presentation</vt:lpstr>
      <vt:lpstr>Re-freshers’ 23.</vt:lpstr>
      <vt:lpstr>Student  Pantry.</vt:lpstr>
      <vt:lpstr>Raising Awareness.</vt:lpstr>
      <vt:lpstr>Student Elections.</vt:lpstr>
      <vt:lpstr>NCLSA Strategy.</vt:lpstr>
      <vt:lpstr>Exploring the  Student Learning Experience.</vt:lpstr>
      <vt:lpstr>Ongoing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Dublin_Design</dc:creator>
  <cp:lastModifiedBy>Lisa Reid</cp:lastModifiedBy>
  <cp:revision>309</cp:revision>
  <cp:lastPrinted>2017-03-09T03:48:56Z</cp:lastPrinted>
  <dcterms:created xsi:type="dcterms:W3CDTF">2016-11-10T06:07:03Z</dcterms:created>
  <dcterms:modified xsi:type="dcterms:W3CDTF">2023-02-13T12:53:47Z</dcterms:modified>
</cp:coreProperties>
</file>